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ink/ink8.xml" ContentType="application/inkml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ink/ink4.xml" ContentType="application/inkml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9.xml" ContentType="application/inkml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ink/ink7.xml" ContentType="application/inkml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5.xml" ContentType="application/inkml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ink/ink1.xml" ContentType="application/inkml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1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4"/>
    <p:sldMasterId id="2147483649" r:id="rId5"/>
  </p:sldMasterIdLst>
  <p:notesMasterIdLst>
    <p:notesMasterId r:id="rId18"/>
  </p:notesMasterIdLst>
  <p:sldIdLst>
    <p:sldId id="256" r:id="rId6"/>
    <p:sldId id="305" r:id="rId7"/>
    <p:sldId id="301" r:id="rId8"/>
    <p:sldId id="306" r:id="rId9"/>
    <p:sldId id="307" r:id="rId10"/>
    <p:sldId id="308" r:id="rId11"/>
    <p:sldId id="309" r:id="rId12"/>
    <p:sldId id="310" r:id="rId13"/>
    <p:sldId id="312" r:id="rId14"/>
    <p:sldId id="313" r:id="rId15"/>
    <p:sldId id="314" r:id="rId16"/>
    <p:sldId id="322" r:id="rId17"/>
  </p:sldIdLst>
  <p:sldSz cx="10077450" cy="7562850"/>
  <p:notesSz cx="7559675" cy="106918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Noto Sans CJK SC Regular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660"/>
  </p:normalViewPr>
  <p:slideViewPr>
    <p:cSldViewPr>
      <p:cViewPr varScale="1">
        <p:scale>
          <a:sx n="62" d="100"/>
          <a:sy n="62" d="100"/>
        </p:scale>
        <p:origin x="-1602" y="-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37:18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10498 5595 84,'-3'-27'121,"3"27"-3,0-27-2,-2 9-12,2 18-2,-5-33-4,-2 15-8,-3 4-5,-1-5-5,-8 5-10,0-1-7,-3 4-5,-7 3-7,2 2-10,-6 1-7,-4 7 2,6 5-5,-6 3-4,1 4 1,3 4-5,5 3 5,5 4-2,7 2 0,7-1-2,4 1-2,8 0 3,8 7-4,10-5-4,9 3 4,6-1-1,1-3-3,4-4 1,4 3-2,-6-5 0,-3-3-2,-3 1-4,-5 2 0,-3-3-8,-4 2 6,-5-2-1,-1 4 5,-8 1 9,-3-5 11,-4 5 10,-6 2 12,-4 1 3,-9-3 6,-4 3 3,-5-7-2,-2-3-3,-1-3-5,3-4-1,-2-1-7,2-2-7,3-7-5,-2 0-2,2-2-5,1-3-20,2-4-24,0-1-30,5 0-30,5-1-30,12 11-43,-13-21-47,13 21-487,4-20 232,-4 20 153</inkml:trace>
  <inkml:trace contextRef="#ctx0" brushRef="#br0" timeOffset="471.02">10621 5946 35,'-5'-26'184,"5"26"-20,0 0-15,0 0-19,0 0-13,0 0-6,0 0-12,0 0-9,0 0-1,0 0-11,7 69-3,-2-51-6,-2-2-5,2 3-8,-1-5-1,3 2-6,-7-16 1,11 23-2,-7-15-3,-4-8-4,20 11-2,-20-11-4,23-3-5,-23 3-5,29-14 19,-18 1-5,0 1-4,1-4-4,-2 2-6,-4-3-2,0 1 4,-2-4 5,-4 1 3,1 1 1,-1 18 9,4-32 1,-4 32 3,0-21-7,0 21-6,0-20-6,0 20-1,0 0-4,0 0-1,0 0-2,0 0-1,0 0 0,-4 73 0,4-42-3,4 3 1,0 5 2,-4-2-3,3 0 2,-3 1 10,-3-2 5,3-2 9,-2-3 5,-4-2 11,3-1 8,-2-9 9,-4-1-8,-1-2-7,-2-4-5,-1-3-21,-4-3-38,17-6-48,-32 2-65,15-2-59,17 0-54,-30-11-717,16 1 321,14 10 212</inkml:trace>
  <inkml:trace contextRef="#ctx0" brushRef="#br0" timeOffset="1083.06">11172 5826 49,'0'0'187,"0"0"-13,0 0-2,0 0 0,0 0-3,0 0-7,0 67 0,3-38-7,-3 5-9,0-1-11,0 1-10,0-2-9,0-3-12,0-4-5,0-1-10,0-3-1,0-5 15,0-16 17,0 25-9,0-25-7,0 0-10,0 0-11,0 0-11,0 0-6,0 0-9,0 0-7,-3-70-9,6 40-3,2-1-3,-3 1-7,5 1-3,-3-1-4,1 3-3,2 1 0,-1 3-5,2 4-2,-1 5-3,2 1-2,-9 13-2,21-13 3,-21 13-2,26 3 0,-26-3-1,31 21-1,-17-5 0,2 5 5,-5 0-1,4 1-2,-6-2 2,0-1-1,-3-2 1,0 0-1,0-2 3,-6-15 12,8 21 9,-8-21 11,7 17-2,-7-17-7,0 0-3,0 0-4,0 0 1,0 0-6,0 0 1,0 0-4,0 0-2,-19-65-3,19 46-3,0 19-3,10-42 5,-1 18-8,3 1-2,1 3 2,4-2 0,-1 5-1,3 2-3,-1 3-1,1 1 3,1 8-5,-2 1 0,-18 2 4,35 8 0,-17 2-1,1 5 2,-2 3 0,-4 3 0,1 5 5,-5-1 0,2 1-1,-2-2 1,-5 3 0,0-7-15,1-1-25,0-3-32,-5-16-43,0 26-58,0-26-58,-2 17-49,2-17-752,0 0 349,0 0 230</inkml:trace>
  <inkml:trace contextRef="#ctx0" brushRef="#br0" timeOffset="2139.12">11971 5725 75,'0'0'184,"0"0"-1,0 0-7,0 0-7,18 34-7,-12-18-5,-2 1-12,1 2-9,0 0-13,-1 1-10,1 0-10,-1-1-13,1 1-5,-3-4-10,3-2-4,-5-14-4,5 25 9,-5-25 6,3 19 7,-3-19-4,0 0-7,0 0-6,0 0-7,0 0-5,0 0-5,0 0-4,0 0-6,0 0-10,-15-71 0,15 50-5,2-6-4,3-1-3,5 0-1,-1 4-5,2-1-1,3 4-2,-1 3-2,0 1-1,1 10-2,2-2 0,1 7-10,-17 2-1,32 6 1,-13 3-1,-3 5 2,0 6 2,-1 3 0,-3 0-1,-3 4 2,0 0 0,-3 0 2,-2-1 1,-2-4 3,1-3-1,-1-1 10,0-1 12,-2-17 12,3 24 0,-3-24-1,0 0-4,0 0-8,0 0-2,0 0 0,0 0-6,0 0-6,0 0 0,0 0-1,0-78-7,4 58 0,3-5-4,0-3-3,2 8 0,1-1-2,-3 1 2,2 6-8,0-1-3,0 5 0,-9 10 0,17-8 1,-17 8 1,26 2 2,-26-2-1,28 16 2,-15-3 1,4 3 8,-1 1-8,-1-4 1,-2 8 1,2-2 2,1 2-4,-2-2 5,1 0 0,-2-3 2,1-3 0,-3 0 0,6-1 2,-1-4-1,1-1 0,6-2 0,-1-5 0,3 0-4,2-8 1,4 2-7,-3-4-2,0-3 0,3-1-1,-4-4-1,-5 0-2,-2-1 5,-2 0-5,-5-2 1,-1 5 0,-6 0-1,1 0 0,-7 16-1,4-23 1,-4 23 1,0 0 1,-11-19-1,11 19 3,0 0 0,0 0 1,0 0 2,-53 31 2,41-15 0,-1 6-1,0 1 5,4 2-2,2-2 3,3 4 3,1-5-1,8 1 2,0 2 1,6-4 1,8-2 2,6 2-1,8-6-1,3-6-2,3-3 3,-2-4-1,8-6 0,-3-5-2,0-2-3,-2-1 0,2-9 0,-3-5-2,-4-5 1,-2-2-2,-5-7-1,-5-5 0,-2-6 0,-4 0-1,-5-2-2,-3-4-1,-2 2 0,-3 7-1,-1 3 1,-1 2 3,0 8 14,-2 3 7,0 3 19,0 5 7,0 1-1,0 4-7,0 19-4,-2-25-9,2 25 3,0 0-3,0 0 1,0 0 0,0 0 7,0 0 4,-20 59 0,15-19 5,-1 5 2,-2 14 3,-2 24-1,1-1-3,2-11-2,0-10-3,4-4-3,1-9-3,2-4 1,-2-7-3,2-5-1,0-3 0,2-5-4,0-3-6,1-4-14,-3-17-35,7 21-41,-7-21-53,0 0-58,16 4-67,-16-4-85,0 0-756,18-31 371,-15 14 246</inkml:trace>
  <inkml:trace contextRef="#ctx0" brushRef="#br0" timeOffset="2463.14">13346 5838 100,'-9'-18'197,"9"18"-14,0-23-17,0 23-17,12-24-14,0 12-12,2 1-12,7 0-13,5 2-11,-1 7-6,-1 2-12,1 2-1,3 6-11,-2 2-3,-3 7-2,3 4-6,-10 0-7,5 4 1,-9 1-3,-2-2-5,-1 3-2,-5-3 4,1-5 15,-3-1 10,-2-1 24,0-17 20,2 26 20,-2-26 9,0 0 1,0 0-9,0 0-10,0 0-10,0 0-7,0 0-13,0 0-3,0 0-17,-2-69-6,11 43-11,4 1-33,3-2-33,2-1-35,4 3-41,0 1-40,-2 2-51,-1 3-43,-2 5-703,-1 0 317,-1 4 209</inkml:trace>
  <inkml:trace contextRef="#ctx0" brushRef="#br0" timeOffset="2679.15">14003 5683 207,'0'0'191,"0"0"0,0 0 2,0 0-1,0 0-6,0 0-4,-9 47-4,14-23-10,-1 2-13,1 1-16,-1 2-11,1-1-11,-3-3-12,0-2-10,1-2-20,-1-2-45,0-3-35,-2-16-42,4 27-59,-4-27-62,0 0-583,0 0 256,0 7 168</inkml:trace>
  <inkml:trace contextRef="#ctx0" brushRef="#br0" timeOffset="2850.16">14045 5325 152,'-11'-22'233,"11"22"-17,-10-15-15,10 15-17,-9-13-22,9 13-18,0 0-16,0 0-38,-5-17-40,5 17-52,0 0-48,0 0-50,0 0-39,0 0-293,38 32 147,-29-19 97</inkml:trace>
  <inkml:trace contextRef="#ctx0" brushRef="#br0" timeOffset="3109.17">14456 5730 220,'0'0'221,"0"0"-16,0 0-20,0 0-12,0 0-10,-61 0-5,48 16 0,0 5-3,2 1 0,2 7-10,2-1-7,0 3-10,5-4-7,2-3-4,4 4-11,5-3-4,5-1-10,5-4-9,9 0-6,7-6-11,1-5-18,0-5-30,2-2-45,3-6-51,4-2-61,-3-2-57,-2-1-686,-5-4 299,-7 4 199</inkml:trace>
  <inkml:trace contextRef="#ctx0" brushRef="#br0" timeOffset="3913.22">15893 5514 12,'-7'-14'235,"7"14"-7,0 0-11,-10-14-19,10 14-20,0 0-18,0 0-16,-12-14-16,12 14-17,0 0-8,0 0-11,0 0-6,0 0-8,-11 58-5,11-27-8,-2 10-4,2 0-5,0 5-2,0-1-5,0 1 3,-3-5 0,6-4 11,-3-2 1,0-1-3,0-7 2,0-2 6,0-4 10,0-2 13,0 0 12,0-19-2,2 21-2,-2-21-8,0 0-4,0 0-7,0 0-2,0 0-9,42-46-6,-27 16-11,5-5-3,4-12-11,1 4-2,3-2-1,0 3-11,0 1-4,0 2-21,-5 9-27,1 3-23,-6 0-39,-1 6-36,-3 3-41,0 3-25,-3 3-31,-1 4-21,-1 5-26,-9 3-609,0 0 298,0 0 197</inkml:trace>
  <inkml:trace contextRef="#ctx0" brushRef="#br0" timeOffset="4727.27">15888 5970 48,'0'0'156,"-4"25"-7,4-25-3,2 22-11,5-5-10,4-3-11,6 2-9,8 2-11,5-2-6,3-3-8,7-1-9,2-5-6,-4-4-5,1-3-5,5-3-8,0-4-6,-4-2-8,0-7-12,-4 0-6,-2-2 0,-6-6-4,1-1-1,-6-1-3,-5 0-5,-1-4 3,-6 6-1,-3-3 3,-2 6-2,-1 3 2,-5 3 0,0 15-4,-5-25 5,5 25-3,-11-14 2,11 14-2,0 0 3,-36 8 4,36-8 7,-27 24 4,10-5 5,1 5 7,2 1-2,-1 0 1,4 0 3,4 2 2,0 2-2,7-5 1,3 2-4,6 1 1,2-2 0,6-5-2,6 4-2,1-8-4,1-1-2,6-3 0,0-4-5,1-5 1,1-3-2,0 0-3,-1-3-2,3-5 0,-8-1-2,2-4-2,-1-4-2,-2-3-1,-7 1 0,-3-3 4,-2 2 4,-3-4 6,-1-1 1,-5 6 11,-1-2 6,0 2 1,-1 2 2,-3 17 0,2-30 2,1 18-6,-3 12-9,0 0-4,0 0-1,-5-25-2,5 25-2,0 0-1,0 0-2,0 0 1,0 0-1,0 0 1,2 76-2,4-58 0,6 3-1,1-1-2,3-4 1,-1-1 0,3 0-2,-3-7-1,7 1-1,-3-5-1,2-4-1,3-2 1,-24 2-3,36-11 0,-16 3-3,-7-3 1,1-2 0,1-1-4,-4-1 1,-2-2-2,-3-2-1,0 3 10,2 1 13,-8 15 4,6-28 9,-1 18-2,-5 10-5,7-18-4,-7 18 2,0 0-7,0 0-3,0 0-2,0 0 5,0 0-2,16 62 0,-9-23 1,-2 4-4,2 10 3,0 3 3,-4 3-5,1 0 4,-2 2-2,0-2 1,-4 0-4,0-11-1,-3-3 10,-2-2 7,-2 0 4,-1-9-7,-4 1 5,-4-8-8,-6-4 0,4-7-2,-9-3-6,2-7-27,-4 0-45,0-9-59,-2-2-68,4-5-68,-5-9-858,5-3 377,9-8 249</inkml:trace>
  <inkml:trace contextRef="#ctx0" brushRef="#br0" timeOffset="5069.29">18719 5266 228,'-21'-16'226,"6"10"-13,-2 1-10,17 5-10,-43-2-15,17 4-13,-2 7-17,0 3-4,-4 10-9,-4 7 0,3 7-12,4 6-2,2 4-2,7 3-8,0 0-8,10 2-6,7-5-9,5-1-9,7-4-4,15 4-8,0-9-7,13-5-4,0-6-10,0-8-14,3-7-30,4-5-31,-4-5-29,7-3-31,-5-2-39,-1-2-40,-2-4-38,-7 2-36,-4-3-516,-3 0 258,-1-3 170</inkml:trace>
  <inkml:trace contextRef="#ctx0" brushRef="#br0" timeOffset="5278.3">19042 5649 35,'0'0'180,"0"-23"17,0 23 0,0 0-4,0 0-9,0 0-8,0 0-13,-10-16-17,10 16-10,0 0 11,0 0 7,0 0-2,0 0-4,-8 51-9,8-29-4,-3 5-11,2 5-17,-2 1-4,3-1-10,-2-3-7,2-4-10,0-1-8,0 0-10,0-6-29,0-18-35,0 25-53,0-25-62,0 0-58,0 0-64,0 0-648,0 0 303,0 0 200</inkml:trace>
  <inkml:trace contextRef="#ctx0" brushRef="#br0" timeOffset="5434.31">19197 5266 62,'-6'-16'251,"6"16"-14,0 0-21,-11-15-18,11 15-17,0 0-21,0 0-22,-11-12-41,11 12-52,0 0-55,0 0-65,0 0-60,0 0-330,0 0 159,0 0 104</inkml:trace>
  <inkml:trace contextRef="#ctx0" brushRef="#br0" timeOffset="5931.33">19519 5687 39,'0'0'250,"-11"-16"-20,11 16-21,0 0-20,0 0-2,0 0 1,0 0 1,-16 57-3,16-23-10,-3 9-8,3 5-11,0 4-7,-3 7-10,2 0-9,-1-2-4,-1-7-13,1-4-11,-1-4-10,0 1-3,1-10-14,2-4-4,-2-5-8,2-1-4,0-3-25,0-20-26,2 24-28,-2-24-25,0 0-23,0 0-15,0 0-10,0 0-3,0 0-7,0 0 1,0 0 1,-14-78 5,17 36 4,-3-7 7,4-10 9,1-2 9,5-22 18,1 19 10,-1 6 15,1 5 13,4 2 16,-4 4 11,1 8 10,-1 0-1,4 3 0,-2 7 3,1-2-7,0 7-5,1 4 3,-2 1-5,1 6-2,1 3-5,-1 3 2,-14 7 0,21-2-1,-21 2 3,22 17-1,-14-2 1,-1 6 0,-5-1 2,-2 4-1,-2-1-1,-5 4 3,-1-4 0,0 0-2,-7 0-1,-1-1 1,-2-6-5,-6-3-36,1 0-47,1-4-52,2-1-67,1-5-552,7 0 254,12-3 167</inkml:trace>
  <inkml:trace contextRef="#ctx0" brushRef="#br0" timeOffset="7135.4">20062 5313 207,'0'0'211,"0"0"-19,0 0-17,-12-10-13,12 10-1,0 0-6,0 0 4,0 0-10,-12 50-6,10-23-10,-1 6-5,1 12-8,0 1-7,-3 3-4,1-2-9,1-4-12,1-1-7,-2-2-8,4-6 0,-3-4-6,0-8 9,3-1 14,0-3 3,0-18-8,3 20-12,-3-20-4,0 0-8,0 0-7,0 0-10,0 0 1,25-49-3,-19 27 0,4-4-11,1 1 0,1-1-10,0 2-3,2 3 0,-1-1-10,1 6 0,-3 3 0,3 5-2,3 0-5,-17 8-3,27-3 6,-27 3 2,38 17 0,-20 2 1,1-1-5,0 10 0,0 3 4,-3-1-5,2 1 1,-1 1 1,2 0 2,-3-2-1,3-4 1,-4-2 3,5-5 2,1-3-6,2-3 0,2-5 3,4-3-3,-1-5 0,5-3-2,-4-2 3,9-9-8,-5-4-3,0-3-4,-5 0-7,0-6 3,-3 0 2,-3-2-6,-5 0 1,-2-2 7,-5 6-5,-3-3 3,-3 3-1,-1 3 0,-3 0 1,-3 3 1,3 19-1,-6-32-1,-2 19 2,-1 3 0,9 10 1,-21-10 4,21 10 2,-26 0 0,26 0 4,-25 18-4,13-3 4,0 4 3,5 4 2,0 2-1,3 3 3,4-3 3,1 5-1,7-6-2,3 3 4,2 0-4,3-5-2,4-2 5,4-3-3,-1-5 0,8-2-2,-1-3-7,0-2 2,5-9 1,1 0-5,3-4-8,-4-5-1,1-3-5,1-5-7,-1-4 1,-5-7 2,0-2-2,-8 2 4,-4 1 0,-5 3-1,0-5 2,-5 7 1,-3 4-1,0 1 3,-4 0 4,1 2 5,-1 2-3,-2 17 5,2-28-2,-2 28 1,0-22 1,0 22-3,3-19 6,-3 19 1,0 0-4,2-25 3,-2 25 1,9-11-1,-9 11 3,24-6 0,-24 6-3,30-5-2,-14 5-6,-16 0 1,33 0 1,-16 5-1,-1-2-3,-3 5 4,1 2-1,-1 1 0,-5 1 4,0 3 1,-2 1 1,-3 5 5,-1 1 3,0 1 6,1 0-1,-3 6-1,0-3-7,0-2 9,0 3 0,2 3 0,5-1 4,1-3 1,-2-1-1,8 3-1,2-6-1,8 2-3,-1-3 1,1-5-1,3-3-6,-1-3 5,3-3 1,-6-2-2,0-5-4,-1 0-3,0-8 0,1 0-1,-2-6-1,1-1-1,-4-7-2,2 2-4,-2-7 3,-2-5 3,-1 3-3,-4-3 3,1 5 1,-3-1-4,0 3 13,-1 5 5,-1 1 0,-3 1 0,1 4-5,-5 14 0,3-27-2,-3 27-2,0-15 4,0 15-1,0 0-5,0 0 5,0 0-2,0 0 0,0 0 2,0 0 3,0 0-5,0 0 3,-15 56-11,15-56-4,10 34 0,-5-17-4,6 4 0,-5-2-10,0-2 7,1 2-5,-3 1 3,1-2-5,-5 1 8,0-19 3,-7 38 0,-5-20-6,-2-1-24,-7-2-49,-5-1-75,-1-7-96,-9-1-694,-1-6 324,-10-2 214</inkml:trace>
  <inkml:trace contextRef="#ctx0" brushRef="#br0" timeOffset="10925.62">15173 6859 69,'0'0'158,"0"0"-19,-2-22-15,2 22-17,0 0-7,0 0-5,0 0 1,0 0 3,0 0 10,-5 67-1,8-36 1,-1 2 0,0 7-4,3 1-1,-1-4-5,1 3 2,-3-5-3,5-4 0,-4-1-6,2-1-6,-1-4-3,-1-4-3,-2 0-3,2-5 7,0 1 1,-3-17 2,4 28-3,-4-28 2,5 20-2,-5-20-10,4 21-3,-4-21-3,3 15-9,-3-15-4,0 0-4,1 21-5,-1-21-6,0 0 4,3 17-9,-3-17-6,0 0-3,0 0-2,2 16-8,-2-16 2,0 0 2,0 0-4,0 0-5,0 0 3,0 0-3,0 0 5,0 0 0,-18 18-5,18-18-8,-23 0 2,23 0 1,-42-3-3,16 2-1,-9-3 2,-4 2-2,-10 2 1,-6-3 0,-10 1-1,-7-2 0,-1 2-3,-23-4 1,-3 1-2,18 0 1,9 2 1,1 1-5,-4-1 12,5 1-3,-1 0-8,-3 0 0,1 0-1,1 0 1,-3 0 2,0 0 0,-20-2 0,-3-2 0,15 3-2,11-2 5,-2 2-7,-18-2 2,13-1 6,7 1-4,3 0 0,0-2 2,1 1-4,2 2 2,1-2 0,0 0-1,1-2 2,-1 2 1,3 1-1,-2-2-5,1 1 2,0-1-2,0 3 4,-2-2-2,0 0 0,-2-1-2,0 2 3,0-3-3,-2 5 3,2-4-2,1 1 2,-1 3-3,-1-3-1,2 2 0,1 0 3,0 0-3,-1 2 2,3-2 1,0 1-3,0 1 12,7 0-7,2 1-4,-1-1 0,-8-1 2,1-2 1,-1 2-1,1 1-3,-4-2 1,3-4 0,-2 6 0,-1-2-1,3 0-1,-2 0 4,2 0-2,-3 0-2,3-3 4,1 4-1,-4-4 0,5 3 1,1-2-1,8 2 0,3-1-1,0 2 2,3 1-3,-1-4 2,0 4-1,3 1 6,-3-2-6,2 1 2,3 2-2,-5 2 1,1 1 1,-2-2 1,2 1-1,-1 4 1,1-4 1,-1-2-2,-2 3-1,2-1 4,-3 1-4,2 1 1,-3-2 2,-1 0-3,3 2 0,3-2-1,-1-2 2,2 5 0,7-5 2,0 2 0,-2-1 1,2-1 0,4 2-2,-5-2 3,6 0-2,1 3 0,0-3 5,-1 2-6,3-2 1,2 0 6,2 2-5,-1-2-2,5 0 0,-1 2 2,2-2 0,21 0 1,-32 0-1,32 0 2,-29 0 0,29 0-2,-23 0 1,23 0-1,-21 0 0,21 0-1,0 0 2,-25 2 2,25-2-5,0 0 3,0 0 0,-28 0-1,28 0 1,0 0-1,0 0 2,0 0 0,-19 0 0,19 0-1,0 0 1,0 0 0,0 0-4,0 0-18,0 0-23,0 0-20,0 0-32,0 0-30,0 0-19,0 0-29,0 0-25,0 0-16,0 0-563,0 0 265,0 0 174</inkml:trace>
  <inkml:trace contextRef="#ctx0" brushRef="#br0" timeOffset="12049.68">7812 7236 10,'0'0'100,"0"0"9,0 0-5,0 0 8,0 0-4,0 0 2,0 0-5,0 0 2,-10-26-13,10 26 3,0 0-6,0 0-6,0 0-11,0 0-8,0 0-13,0 0-3,0 0-5,0 0-2,0 0 1,0 0 8,3 63 4,4-34 3,-2 3 9,-1 8 6,-2 0 2,1 4 1,-1 1-3,0 2 6,-2 4 4,-2 6 1,-3 2 6,-1 0-6,-2 0-9,1-7-4,-2 0-11,4-10-4,-2-3-7,3-8-2,-1-1 1,3-3 3,0-7 3,-1 0 5,0-1 3,3-19-4,-2 24-5,2-24-2,-3 18-11,3-18-2,0 0-19,0 0-26,0 0-29,0 0-36,0 0-34,0 0-37,0 0-28,0 0-25,0 0-18,0 0-22,0 0-549,0 0 267,0 0 175</inkml:trace>
  <inkml:trace contextRef="#ctx0" brushRef="#br0" timeOffset="12354.7">7599 8093 110,'-12'-12'172,"12"12"-19,0 0-15,-14-8-8,14 8-14,0 0-12,0 0-4,0 0 8,0 0-1,8 47 0,1-27-5,2 4-2,0 1 0,2 1 2,1 1 2,-1-1 2,5-4 1,-3-3 0,-1 1 4,3-6 0,-3-4 0,2-5-5,3-5-11,-19 0-7,44-15-9,-16 2-7,3-3-8,-5-6-9,6 1-6,-2 0-2,-4-1-7,2-2-27,-2 1-39,-7 4-61,-1 3-58,-2 1-53,-1 2-61,-6 5-591,0-1 289,-9 9 191</inkml:trace>
  <inkml:trace contextRef="#ctx0" brushRef="#br0" timeOffset="13836.79">4446 9105 47,'-7'-14'97,"7"14"5,0 0-3,0 0 5,0 0 2,0 0 7,4 75-1,-1-47 1,-1 3-3,1 2-5,1 2 0,2 4-7,-5-3 0,2 4-5,-1-4-7,1-3-4,-1 1-9,-2-7-6,1-1-5,-1-6 4,3 1 20,0-4 16,-3-17 15,0 28-4,0-28-16,0 0-9,0 0-10,0 0-11,0 0-6,0 0-10,0 0-3,0 0-8,-14-86-2,11 52-8,-2-10-7,5-5-4,-2-2-6,2 0-1,2 0-3,2 2-1,-4 5-4,4 4 1,-2 8-2,-2 4 0,3 5-1,-1 1-2,2 8-1,-4 14 2,12-17-1,-12 17 2,0 0 2,0 0 1,33 29 2,-24-7-2,2 3 3,1 9 0,3 3 3,-4 3 2,1 0-1,2 6 1,0 3 2,-3-10-1,-1-1-1,0-5 2,1-5-1,-4-3-5,2-3 8,0-6-4,-1-8 0,11-1-1,-19-7-1,36-7-5,-10-1-2,0-6 3,4-8-6,8-5 2,-3-4 1,-3-5-6,1-4 2,-2 0-2,-4-2-2,-3 4 3,-4 5 0,-3 1-1,-5 7 0,2 2-2,-5 2-3,0 6-1,-4 5 2,-5 10 1,0 0 0,0 0 1,0 0 2,0 0-1,0 0 3,-23 73 0,13-44 3,-3 7 0,3 6 0,-2 0 1,1 6 2,4-3 2,0-2-1,5 0 1,2-5 0,5-2-1,2 0-1,4-6 0,6-2 0,5-9 1,4-7 1,4 0 1,6-10-4,-2-4 2,11-4 1,-3-4-4,2-2 1,3-5-3,-2-5-2,-3 2 0,-7 1-1,-3-3 2,-3 2-2,-7-3 0,0 4 0,-8 0 1,-1 0-8,-6 1 7,1 4-2,-5 0 0,-3 14 0,0-25-1,0 25-1,0 0 2,-15-24-4,15 24 3,-16-8-1,16 8 1,0 0 1,-38 10-2,38-10 3,-27 20 0,14-8 2,0 3-1,2 2 0,3 0 1,1 1 0,2 1 1,0 0 0,5 2 3,0-21-4,8 37 2,-2-20-1,4 1-2,2-4 1,1-4 0,2-1-2,-1-2-2,2-4-2,-16-3-5,30 0 3,-30 0-3,34-10-1,-21 1 1,1-1-4,-3 0-2,0-4 0,-2-2-4,-2 2 5,-1-5-1,-1 2 2,-4-3-1,3 2 4,0-1 1,-4 19 0,2-33 3,0 17 0,-2 16 0,4-22 1,-4 22-1,2-20-1,-2 20 1,0-18-3,0 18 1,0 0 3,0 0-1,-8-19-3,8 19-1,0 0 8,0 0 1,-16-6 0,16 6-6,0 0-6,0 0-10,0 0-10,-30 2-11,30-2-18,0 0-15,0 0-21,0 0-18,-30 4-26,30-4-28,0 0-32,0 0-462,0 0 226,-22 4 150</inkml:trace>
  <inkml:trace contextRef="#ctx0" brushRef="#br0" timeOffset="14655.83">5887 9418 52,'0'0'123,"0"0"-14,0 0-11,0 0-7,0 0-3,0 0 4,37 19 0,-27-3 11,-1 0-4,0 7 0,0-1-3,-2 7-3,3-4 18,-3 2-9,-2 0-8,-1-4-7,1-2 0,-3-4 3,3 1 12,-1-2 18,-4-16-2,0 0-9,0 0-10,0 0-10,0 0-12,0 0-8,0 0-7,0 0-5,6-53-10,-4 32-3,3 0-10,-1 1 1,1-7-6,2 5-3,0-1-5,2-1-2,1 5-2,1 3-3,1 0-2,-1 5 2,2 0-6,-13 11 2,27-10-2,-27 10-1,26 2-1,-26-2 0,30 12 1,-14 1 0,-1 4-2,-2 0 2,-1 4 1,0 0-3,-2-1 2,1 2 1,-4-3-1,2-3-1,-1 1-1,1-3-1,-2 0 1,2-4 2,-9-10-1,26 11-2,-5-11 1,5-7-2,0-3 0,11-3-1,-2-4 0,2 0-2,-4-1 0,2-4 1,-5 3-1,-2-3 2,1 3-1,-11 0-2,-2 0-2,-1 2 1,-8 3-2,-3-1 0,-4 15 0,0-23 2,0 23-1,0 0 1,-24-20-2,24 20 2,-23-2 1,23 2 0,-28 7-2,28-7 4,-26 19-1,14-7 5,8 1 1,-1 4 0,0 2 2,5-19-2,7 37 7,0-17-1,3 1-2,6-1 3,3-3 0,2 2-4,0-4 3,5-1-2,-1-3 1,4-3-1,-4-1 1,-1-6 0,-1 2 0,0-6-4,-2 2 7,-2-6 9,0 1-2,-6-3 7,0-3 3,-4 1-7,-9 11-1,7-27-7,-7 27-1,-9-31 0,-2 14-3,-2-1-1,-3-2-3,0 3-4,-5 3 1,2 1-13,0 2-22,0 3-23,-1 2-32,-3 2-30,23 4-42,-34 0-45,34 0-47,-32 7-663,25-2 310,7-5 204</inkml:trace>
  <inkml:trace contextRef="#ctx0" brushRef="#br0" timeOffset="15668.89">7578 9514 101,'-24'-53'194,"24"53"-18,-16-14-19,16 14-11,-21-8-15,21 8-12,-25-3-14,25 3-11,-33 5-9,14 7-8,0 0-2,3 2-7,2 5-5,3 0-3,1-2-2,3 2-5,4-2-5,3 2-3,0-19-3,10 29-2,-2-19-2,-8-10-2,20 11-8,-20-11-1,26 0-4,-26 0-2,32-13 0,-12 3-4,-7-1 4,3 1 3,-4-2 3,3-1 7,-7 0 8,2 1 8,-10 12 4,16-19 1,-16 19-6,10-15-4,-10 15-9,0 0-1,8-11-2,-8 11-3,0 0-2,0 0-3,0 0-3,8 38 1,-8-38-3,7 35-1,-3-17-4,5 3 2,2 1 3,0-3-5,-2-3-1,3-2-10,3-2 2,0-1-1,1-6 1,4-4-1,-20-1 2,39-6-4,-15-2 1,-3-5-3,4-1 1,-5-5 0,2-5 0,-1-1 1,-4-5 0,-3-2-3,-5-7-1,0 0-3,-7-6 1,1-1-4,-6 1 5,3-4-2,-5 5 3,1 1 2,0 6 5,-1 5 7,1 5 0,-2 4-6,2 1-2,2 6 0,2 16-2,-8-17 5,8 17-1,0 0-3,0 0 3,0 0 1,-14 49-2,12-22 2,-1 2 0,3 5 0,0 4 2,0 7 1,5 0 6,-2 3 1,0 9 1,5-2 0,2-5 0,2 1 2,-3-9-5,5-3 1,3-3-2,-1-7 1,4 0 2,6-9-4,0-10 0,4-1-1,1-9-3,4-2 0,7-9-3,-6-1 0,3-5-1,-4-2-3,-5-2-3,-2-3 0,-3-3-3,-5 3-3,-4-5 1,-3 5 1,-3 1 2,-2 2-2,-2 2 1,-1 2 0,-1 3 2,-4 14-4,7-22 3,-7 22-5,0 0 6,0 0-2,0 0 5,0 0 6,0 0 6,0 0 1,0 0 2,0 0 4,-2 61 2,2-31 1,0 3 5,0 12 0,0 3-6,-2 11 6,2 3 1,0 4-3,0-2-5,0 3 8,0-6-7,0-12-4,0-2-4,0-4 2,0-7 0,2-3-7,-2-1-21,2-8-27,-2-1-26,0-5-39,0-1-46,0-17-51,5 28-50,-3-17-746,3-6 338,-5-5 224</inkml:trace>
  <inkml:trace contextRef="#ctx0" brushRef="#br0" timeOffset="15960.91">8332 9553 12,'0'0'177,"0"-25"-12,0 25-22,9-19-7,-9 19-11,18-17-19,-5 9-7,3 1-11,-16 7-5,35-2-7,-16 4-7,-19-2-5,33 13-3,-17-3-3,-4 4 1,-3 6 0,-4-1 6,-3 1-1,-4 4 1,0 1 1,-8-2 0,-4 1-7,-2-4-5,-5-3-6,-3-2-3,1-4-6,-5-3-28,3-2-28,1-4-35,3-2-49,21 0-60,-31-10-462,31 10 212,-11-21 140</inkml:trace>
  <inkml:trace contextRef="#ctx0" brushRef="#br0" timeOffset="17103.97">8909 9050 66,'-4'-12'210,"4"12"-17,-7-17-23,7 17-17,0 0-15,0 0-11,0 0-10,0 0 7,0 0-3,20 55-2,-7-21-6,0 2-6,-1 6-9,-1 5-4,4 4 2,-8 4-7,0-2-7,-2-6-9,-1-2-3,0-5-3,-1-9 5,-1-1 8,-2-5 7,2-3 9,1-6-2,-3-16-7,-3 21-13,3-21-2,0 0-10,0 0-12,0 0-5,0 0-4,0 0-8,0 0-6,7-66-9,3 50-6,0-3-5,1 0-5,-2 4-6,4 3-3,-2-1-3,3 4-1,-14 9-4,26-8 3,-26 8 2,27 8 2,-11 4 1,-1 4 1,1 3 0,-2 2 4,1 0 4,-2 4-3,-1-2 1,-3 0 0,3-2 0,0 0-1,-3 0 2,0-4-1,0-5 2,8-1-2,-1-6 0,6-4-2,3-5-1,6-1-8,3-7-6,-1-2-3,0-2-6,-4-6-4,0 1-1,-3-4-3,-5-1 3,-3 0-2,-3-1 5,-6 5-1,-2 1 3,-5 0 3,-2 2 0,0 19 1,-11-31 3,-1 17 1,-5 5 0,4 1 2,-6 3 3,19 5 0,-35 2 2,15 4 6,2 2-3,-2 3 3,1 6 7,5-2 0,2 1 2,6 0 0,-2 2 1,5-1-1,3-17 7,7 34-5,1-22 0,4 0 2,4-3 0,3-3-1,-1-4-2,5-2 1,-23 0-1,49-8-2,-25 2-1,0-4 0,-2-1 2,-1-3 0,-1 3-2,-4-7 0,-5 4-1,-2-1 0,1 0-1,-3 3 2,-7 12 3,12-21-4,-12 21 1,9-16-1,-9 16-3,7-12 2,-7 12 0,0 0 2,0 0-1,0 0 0,0 0 1,0 0 1,28 36 1,-19-23 0,0-1 2,4 3-2,-2-2 2,3 0-3,0-1 3,3-3-2,0 0 1,6-4-1,-2 0 0,4-4 1,1-1-2,0-4-3,1-3 3,2 2-2,-2-6 1,-1-3 1,-3-1-2,3-7-1,-3-2-1,-4-5-2,-3-8 1,0-9-4,-1-5-1,-7-5-3,-2-2 2,-2-1 0,-2 8-2,-4 0 0,0 7 1,0 3 6,0 7 5,-3 2 2,3 10-2,-3 3 1,5 19 0,-9-18 1,9 18 1,0 0 1,0 0 3,-24 41 1,20-13 4,1 6 8,1 2-7,2 8 4,2 5-3,3-1 3,2 8-1,0 1 3,5 0-3,4 0-2,-3-7 0,9 0 1,-3-5-1,-1-11-3,0-5 1,4-5 0,-1-6-1,2-7-2,-2-6 0,3-2-2,-4-3 2,-20 0-5,38-13 1,-21 3-3,-3-4-2,-5-4 0,-2-1-2,-3 0-4,-3-2 3,-1 2-2,0 19-2,-5-33 0,-4 16-1,-5 4 1,-2 3 0,-1 0 1,-6 7-1,-3 3 0,-5 3 3,-1 5-1,-6 2-8,1 1-31,1 2-40,9-2-51,5 5-51,4-2-42,9 1-641,7-2 294,2-13 195</inkml:trace>
  <inkml:trace contextRef="#ctx0" brushRef="#br0" timeOffset="17734.01">10871 9500 58,'0'0'151,"0"0"-15,-16 9-6,16-9-10,0 0-5,0 0-5,0 0-6,0 0-10,65-7-12,-41-1-6,1-2-5,0-3-10,0 1-6,-2-6-4,-5 4 1,-1-5 2,-3 2-1,-8-2-1,-1 2-3,-5 17-3,-2-28-6,2 28-3,-21-22-1,3 15-1,1 3 2,17 4 2,-47 6 10,22 3 9,-1 4 7,0 6 5,3 2 0,2 6-1,2 0 5,5 1-5,7-1-2,5 2-2,4-1-4,7-1-5,10 2-1,7-3-6,7-8-2,5-3-5,6-5-3,6-7-5,2-1-3,9-8-3,2-3 1,0-4-8,-5-1 0,1-5-6,-5-3 1,-5-2-3,-7-3 0,-3-5-3,-4-5-2,-6-4-5,-9-5-1,-7-3-1,0-1 0,-10 6-4,-1-3 0,-4 4 1,-1 1 0,-5 4 12,3 6 7,1 3 8,0 2 1,-3 4-2,2 1-3,3 8-4,2 14-1,-9-23 2,9 23-2,0 0 2,0 0 7,0 0 10,0 0-3,0 0 6,-14 63 11,13-31 4,-1 7-2,-1 6 2,-2-2-1,5 6-5,-4 0 1,7-1-4,-2 2-7,7-1 4,0 1-7,3-8 0,0-2-2,3-7-9,6-1 6,2-8-1,5-5-18,-3-6-29,7-2-31,-1-7-38,1-2-47,2-2-48,-1-2-52,-1-2-58,-3-5-790,-5 2 368,1-4 243</inkml:trace>
  <inkml:trace contextRef="#ctx0" brushRef="#br0" timeOffset="18071.03">11437 9404 62,'-26'-2'218,"26"2"-23,-15-8-17,15 8-19,0 0-14,0 0-15,0 0-8,58-24-17,-25 16-7,10-1-13,1 1-8,1 2-8,-3-5-7,-2 5-3,-6 0-8,-1-1-8,-4 1-1,-4 1-4,-5 1-4,0 0 5,-2 2 6,-18 2 2,28-2 6,-28 2 10,23 4 11,-10 2 9,-13-6 1,18 20 2,-11-9 3,2 3-6,-2 0 1,1 1-2,1 4 2,-2 0-4,-1 4-4,2-1-5,0 0-6,0 1-4,-1-4-8,0 0-7,-3-4-9,3-1-33,0 1-21,-7-15-32,8 17-54,-8-17-55,9 13-55,-9-13-55,0 0-635,0 0 308,0 0 202</inkml:trace>
  <inkml:trace contextRef="#ctx0" brushRef="#br0" timeOffset="18247.04">12013 8751 208,'-9'-13'194,"9"13"-21,-11-17-15,11 17-22,0 0-34,0 0-41,0 0-34,0 0-36,0 0-40,0 0-40,0 0-222,46 46 106,-32-28 70</inkml:trace>
  <inkml:trace contextRef="#ctx0" brushRef="#br0" timeOffset="18497.05">12541 9271 196,'0'0'216,"0"0"-11,0 0-10,0 0-9,-58-14-5,58 14-8,-35 12 11,10-1-12,5 5-5,2 4-9,-4 5-12,9-2-4,-1 4-5,4 3 0,5-1-5,6 0-8,8 1-11,5 2-4,8-5-19,16 2-19,7-6-31,5-4-43,9-8-44,0-3-56,7-5-65,1-3-64,-4-3-694,-2-3 315,-3-1 208</inkml:trace>
  <inkml:trace contextRef="#ctx0" brushRef="#br0" timeOffset="20201.15">14948 7558 14,'0'0'105,"-18"5"-4,18-5-5,0 0-7,0 0-4,0 0-6,0 0-9,0 0 4,0 0-10,0 0-5,0 0-1,0 0-7,0 0-8,0 0-1,0 0 1,42 13 4,-26-9 1,6 2 11,-1-2 0,5 5-7,3-3-2,2 2-5,5-2-2,1 3 3,8-2-2,3-3-1,3 1 2,13-4-8,3 1 0,6-2-1,3 0-3,27-2-3,1 1 1,-4-4-4,3 2 0,-9 0-3,-11-2 0,-10 4-2,-2-1-5,2-1 1,-1 3-3,4-3-2,24 3 3,-15-2-1,-7 2-2,27 0-3,-3-4 4,7 2 0,-4 2 0,0-2-4,0 1-1,-5-2 2,7 1-3,1 2-3,0 0 2,0 2-2,3 2 1,-1-2-4,-3 6 3,-3 0 2,2-2-2,-2 2-1,2 0-2,-6 1 3,4-1-4,-6-2 2,-4 0 1,-16-3-1,-7 2-1,-4-4 1,1 1 0,-4 1 0,3-3 0,-11 2 0,1-2-3,3-2 1,-4 2 2,0 0-1,-2 2 2,-1-2-5,0 0 3,-1-2 2,-4 2-2,0 2-3,-1-2 3,-5 0 1,-5-2-1,1 2-1,-7 0-1,3 2 1,-1-4 0,-5 2 3,-2 0 4,-1 0 7,-5 0 3,2-3 7,-22 3 8,33 0 5,-33 0 7,27-2 8,-27 2-1,22 0 2,-22 0 2,18-1-4,-18 1-2,0 0-6,22-8-5,-22 8 1,0 0-7,0 0-1,16-6-4,-16 6-4,0 0-3,0 0 1,0 0-4,14-6-2,-14 6 0,0 0-2,0 0-4,0 0 4,0 0-2,0 0-2,0 0 0,0 0-6,0 0 1,0 0-3,0 0 0,0 0 0,0 0 3,0 0-3,19 15 2,-19-15 3,2 25 1,-2-8-4,5 5 2,-3 0 1,0 7 3,1 3 5,0 3 4,1 6 1,0 2-2,0 0-2,1 5 5,-2 1-2,0-1 4,2-2 1,-3-2-2,0-1 3,3-4 1,-3-6 0,0-1 0,1-3 0,-2-5 1,2-3 1,-1 0 4,1-4 5,0-1-8,-3-16-1,6 26 0,-6-26-6,5 19-1,-5-19 0,10 14-20,-10-14-17,9 13-26,-9-13-27,0 0-32,9 12-32,-9-12-32,0 0-35,0 0-30,0 0-24,-6 12-647,6-12 306,-23 5 202</inkml:trace>
  <inkml:trace contextRef="#ctx0" brushRef="#br0" timeOffset="20507.17">20459 8584 121,'-12'-22'195,"12"22"-1,-9-22-3,9 22-2,-5-19-8,5 19-18,-6-16-17,6 16-12,0 0-16,0 0-11,0 0-10,0 0-4,0 0-5,0 0-2,0 0-1,59 30-8,-37-12-6,-2 1-2,1-3-6,3 6-4,2-1-3,-3-5 0,1 2 1,1-4 5,1-1-6,1-3-1,2-4-1,-1-2-2,2-4-4,1-2-4,1-4-2,1-2-2,0-5-6,-1-1-4,1-6-2,-2 2-7,-4-1-19,-1-5-29,-3 2-42,0-2-53,-6 5-49,-3 1-60,-7 5-668,-2 3 305,-5 10 202</inkml:trace>
  <inkml:trace contextRef="#ctx0" brushRef="#br0" timeOffset="21347.22">18522 9242 80,'0'0'169,"0"0"0,0 0-3,-30 29-7,27-10-1,-1 10-6,4 4-2,0 4-9,4 11-4,1 11-5,2 0-6,3 4-10,-1 17-5,0-11-3,-2-10-3,0-3-7,-3-9-3,2-6-5,-1 0-7,-1-9 1,-1-5 11,-1-7 10,0 0-4,-2-20-10,0 17-7,0-17-9,0 0-7,0 0-12,0 0-7,-28-66-4,19 30-8,-5-3-4,0-8-6,-1-5-2,4-1-8,0-1-3,4 1-12,3 5-4,8-1-2,0 6-7,8 1-4,1 2 0,7 4-12,0 4 2,4 5-1,1 6 0,6 2-1,-8 8 0,5 4 0,-5 4 0,1 6 4,-1 0 5,-1 8 0,-2 1 3,-4 4 3,-1 4 2,-11-1 3,1 3-2,-7 2 4,-3 6 1,-10-1 3,2 3 0,-9-5 2,-1-2-8,-4-2-10,-4-4-18,1-4-21,4-5-26,-3-1-25,2-4-29,1-4-26,6-1-33,-2-1-613,22 1 275,-27-5 181</inkml:trace>
  <inkml:trace contextRef="#ctx0" brushRef="#br0" timeOffset="21731.24">19087 9780 120,'0'0'239,"0"0"-8,0 0-11,0 0-20,0 0-23,0 0-14,0 0-13,0 0-13,0 0-11,-55 25-11,40-2-7,-1 4-7,-1 5-14,4 2-3,1-1-4,5-3-9,3-1-4,1-3-6,3 1-5,5-5-5,6-3-3,3-1-5,6-10-4,0-2-7,6-6-2,4-2-2,-3-2-3,2-4-3,-3-5 0,-3-1-6,-4 0-1,-5-2 2,-5-3-5,-4-1 4,-10 0-1,-4-5-1,-5-3-2,-7-1-2,-7 3-1,2 2-2,-4 1-3,0 3-2,-1 2-21,6 5-20,1 5-31,3-1-38,3 4-42,18 5-57,-29 0-640,29 0 288,0 0 190</inkml:trace>
  <inkml:trace contextRef="#ctx0" brushRef="#br0" timeOffset="22417.28">19621 9536 243,'-11'-22'264,"11"22"-22,-4-16-26,4 16-19,0 0-23,0 0-16,0 0-11,0 0-13,0 0-14,-5 61-4,12-29-11,0 11-6,5 6-6,2 2-7,2-4-8,1 3-7,-1-4-7,0-9-6,1-5-4,-3-3-4,0-7-3,3-4-6,-1-8-4,0-3 0,1-5-8,-17-2-2,32-11-6,-15 1-1,-1-5-1,-3-1-10,1-6-4,-4 0 6,-1-2-7,-2-1 0,-2 4 1,-3 1 9,0 0 10,1 3 2,-3 17-3,2-27-4,-2 27-1,0-17-1,0 17-1,0 0-1,0 0-1,0 0-1,0 0-1,0 0 0,-11 73 3,15-49-3,-2 3 0,5-1-1,0 0 2,3-1-1,2-3-4,-1-3 1,3-5 0,1-3 1,-2-2-3,4-5 1,-17-4-1,37-2-2,-37 2 0,33-13 0,-17 2-4,-5 1 3,0-3 0,-2-3-4,-3 2 2,-1-6 1,-5 20 3,5-34 6,-5 20 3,0 14 8,0-28 11,0 28-5,-3-22 2,3 22-9,-4-18-1,4 18 2,0 0-8,0 0 5,0 0-5,0 0-2,-24 53 0,19-24 4,1 11-6,2 6 6,-3 11-1,5 2-2,-5 1-7,2 1 4,2 0 3,-4 1-4,0-8 0,1-5 1,-3-5-4,-1-2 2,-1-2 3,-2-7 0,2-5 6,-6-6-8,0-4-1,-2-4 1,-5-3-3,-1-5-16,2-4-25,-2-2-30,-5-6-46,0-4-60,2-3-65,3-9-68,-1-5-741,10-7 355,3-1 234</inkml:trace>
  <inkml:trace contextRef="#ctx0" brushRef="#br0" timeOffset="23351.33">20853 9754 3,'0'0'196,"-17"-18"-7,6 9-11,11 9-16,-25-10-15,6 7-7,19 3-10,-39 7-11,17 4-5,1-1-11,0 7-6,0 2-5,2 2-3,5 0-8,0 1-9,5 2-3,1-5-5,4 0-9,1 0-3,3-19-2,13 28-8,-2-20-6,3-3-1,-14-5-7,35 0-6,-14-4 1,3-4-4,-2-1-2,0-3-2,-1 0 1,1-3-4,-6 2-1,-3-1 1,2 1 8,-6-1 6,0 3 10,-9 11 7,9-19 3,-9 19-9,5-13-3,-5 13-2,0 0-3,0 0-5,0 0 0,0 0-1,0 0 1,0 0-2,-16 57-1,18-36-2,4 3 0,7 0-2,1 2 1,2-3-4,3-5 2,5 1-4,-2-1 2,5-8-2,-2-2 0,-1-4-4,1-4 1,5-4-1,-1-4-1,-2-5-1,4-4-3,-6-5-2,0-5 3,-3 0 0,0-5-1,-6-5-3,-3-1-1,-6-3 0,1-6-2,-3-1-1,-3 0-2,-4 0 0,-1 1 1,1 3 3,-4 4 8,2 6 5,2 3 6,-3 3 3,0 5-4,3 3-2,-2 2 1,4 18-4,-12-21-1,12 21 0,0 0 7,0 0-9,0 0 8,-33 34 8,31-9 0,-3 6 4,1 8 6,4 5 1,2 4-1,3 10 3,-1 1 1,3 0 0,-2-2-5,5-2 1,1-5-5,3-1 2,2-12-3,1 0-2,4-8-4,2-7-1,0-6-12,8-6-10,-4-8-9,4-2-6,2-6-7,-1-2 11,4-6-10,-6-4 2,-2-6 0,-2 1 1,-6-3 2,0-3 3,-4 0-1,-5 4 7,-2 1 4,-4-2 6,1 2 6,-4 5 9,0-1 4,0 3 4,-2 17-4,-2-30 1,2 30-3,-2-18-1,2 18-4,0 0 5,0 0 4,0 0 5,0 0 5,-31 44 13,24-13-6,3 12 4,-3 12 4,1 4-1,-1 29 0,5-1-3,0 2-2,2-12-2,0-9-5,2-1-1,0 0-2,3-4-4,-3-2 0,0-10-2,-2-6 0,4 0-4,-2-10-4,0-3-26,1-5-40,-1-5-42,3-6-48,-5-16-57,6 15-65,-1-13-46,-5-2-876,0 0 402,16-21 265</inkml:trace>
  <inkml:trace contextRef="#ctx0" brushRef="#br0" timeOffset="23643.35">21841 9762 138,'3'-14'195,"3"0"-19,-6 14-14,19-23-18,-5 15-16,4-2-8,2 6-15,0 0-9,6 6-9,-3 2-9,6 6-6,-5 0-6,1 4-7,-7 5-3,1 4-8,-7-1 3,-5 5-1,0-3 9,-10 0 6,1-1-2,-4-1 0,-2-2-5,-5 2-4,-2-5-5,-3-6-3,-5 0-6,3-4-12,0-6-31,-2-1-38,22 0-36,-38-8-36,25 0-42,-1-4-514,5-2 227,3-4 150</inkml:trace>
  <inkml:trace contextRef="#ctx0" brushRef="#br0" timeOffset="24469.39">22616 9205 84,'0'-25'268,"0"25"-12,0-18-20,0 18-31,0 0-14,0 0-19,0 0-19,0 0 0,0 0-2,0 0-4,0 0-6,5 63-6,2-25-7,1 7-7,1 6-10,0 8-2,5 21-12,-5-8-5,-1-12-4,-4 3-8,3-2-3,-5-4-7,1-10-6,1-4-4,-4-6-7,3-7 4,-1-1 10,0-9 5,0-3-8,-2-17-9,3 15-6,-3-15-2,0 0-12,0 0-1,0 0-10,4-54 0,-4 29-4,3-4-10,2 2-7,0-2-8,2 2-2,2 0-9,0 3-1,0 1-4,1 4 1,-1 2-2,0 7 2,2-1 6,-11 11-4,25-6 3,-25 6 2,25 11-1,-16-1 7,4 5-1,-2 4 1,0 4 5,-1 1-1,-4 7-2,2-5 5,-1 3 2,0 0-6,-2-3 1,1 0 3,4-3-10,-4-4 15,5-4-7,0-3-17,5-3-2,3-5-10,-19-4-3,44-4 4,-18-5-11,7-5-3,-3-8-6,0-1 2,1-9-2,-6 3 5,2-6 1,-9 3 5,0 0 2,-7 1 4,1 6 1,-2 0 7,-5 2-2,-3 4 6,-2 0 2,0 19 2,-5-29 1,5 29 3,-13-21 3,2 15-1,11 6 4,-20-5 2,20 5-1,0 0 6,-40 21 0,31-4 4,-2 1 1,1 6 1,1 1 2,6 0 0,-2 1-1,2-3 0,6 0-2,2 0 1,1-5 2,0 0-1,4-7-2,3 1 0,2-4-1,1-4 0,-16-4-2,30 0 2,-30 0-4,30-14 1,-14 4-1,-1 1 1,-3-4-1,-1 0 8,-2 1 10,-9 12 10,20-20 6,-16 10-2,-4 10-2,12-12-3,-12 12-4,0 0-1,0 0-2,0 0-1,0 0 1,0 0-9,0 0 10,21 30-2,-16-14-1,-1 0 0,3 3-2,2 5-4,5-6-23,-1-1-22,1 1-37,3-6-43,1-4-47,2-1-55,1-3-58,0-2-611,2-4 300,1 0 199</inkml:trace>
  <inkml:trace contextRef="#ctx0" brushRef="#br0" timeOffset="26678.52">23806 9327 73,'0'0'113,"-5"-22"-7,5 22-5,0 0-10,0 0-10,-6-17-4,6 17-5,0 0-10,0 0-11,0 0 1,0 0-1,-3-22-9,3 22-6,0 0-2,0 0 4,0 0-9,0 0-4,0 0-4,0 0 4,0 0-11,0 0 1,0 0 3,0 0-1,0 0-4,-1-18 2,1 18-4,0 0-2,0 0-7,0 0 5,0 0-1,0 0-5,0 0-8,0 0 0,0 0-3,0 0-2,0 0 1,0 0 0,0 0 9,0 0-6,0 0 2,0 0-1,0 0 5,0 0-6,0 0 3,0 0 4,0 0 3,0 0-1,0 0 10,0 0-2,0 0 1,0 0 2,0 0 0,0 0 0,0 0 1,0 0 1,0 0 4,0 0 11,0 0 7,0 0 9,0 0 5,0 0 7,-5 55 8,3-31 4,2-2 4,-5 9-1,3 1-1,2 9 0,-2 2 7,2 2 3,2 1-3,0 1-6,5-2-7,-2 1-4,5-1-3,-1-6-4,3 2-4,-1-6-7,0-1 0,2-10-8,0 1-3,-2-6-3,7-1 2,-4-6-5,-2-4-3,6-1-2,-18-7 0,27 2-5,-27-2-1,25-5 0,-25 5-4,21-20-1,-15 6-1,-1-2-3,0 0 1,-5-4-9,0 20 6,-5-34-5,-4 16 1,0 4-2,-3-1 0,-5 3-11,-1 2-6,-7 4-10,5 4-16,-5 2-23,3 0-28,22 0-24,-37 7-44,23-1-33,14-6-551,-13 10 254,13-10 168</inkml:trace>
  <inkml:trace contextRef="#ctx0" brushRef="#br0" timeOffset="27297.56">24428 9767 113,'0'0'169,"0"0"-17,0 0-12,15 19-15,-15-19-8,0 0-9,23 3-12,-23-3-6,26 0-5,-26 0-11,28-5-4,-11-3-2,-4 2-3,1-2 4,-14 8 8,22-18 2,-15 8-4,-7 10-1,8-20-8,-8 20-5,0 0-5,-6-25-11,6 25-3,-18-14-3,18 14-5,-29-4-4,29 4 1,-38 8-2,16 2 1,0 4 1,4 3 3,-2 1-2,7 6 11,4-2 3,2 3-3,7-3-1,2 5-4,7-5-3,5 2-2,5-3 0,4-3-3,3-5-5,2-1 0,0-5-4,5-3-1,-3-5-1,3-7-4,0 1-2,1-5-2,-1-6-1,0-1-2,-3-2-1,-2-2 1,-2-5 0,-2-1-3,-4-3 0,-1-1-1,0-4-1,-8-3-4,-1-3 4,-3-1 1,-1 5 3,-3-4 6,0 10 2,-3 1 9,0 3 1,-3 7 0,3 0-4,0 1-2,0 21-2,-7-27-2,7 27-1,-9-16 1,9 16 4,0 0-4,0 0 5,0 0 11,-35 43 4,26-18 4,0 1-1,3 5 4,-1 9-2,3 0 6,-3 4-1,5-1 2,-1 2 1,3-1-2,3-2 0,1-3 3,3-2 5,2-8-6,6-2-5,-3-5-1,8-6-7,4-3-31,-1-5-40,-1-3-44,2-3-53,0-4-62,4-4-59,2-1-58,-7-4-706,1 3 346,-1-5 228</inkml:trace>
  <inkml:trace contextRef="#ctx0" brushRef="#br0" timeOffset="27642.58">24807 9677 150,'0'0'216,"0"0"-19,0 0-23,0 0-14,0 0-18,0 0-13,47-21-12,-16 15-16,2-1-8,3-2-10,2-1-7,2 2-7,0-1-10,-11 4 6,0-2 6,-2 1 7,-5 0 5,-4 1-1,1 2-6,-19 3-4,27-5-7,-27 5-5,22 3 5,-22-3 1,19 11 1,-13 2 7,1 4-1,1 6 1,-3 4-3,-1 0-3,1 3 2,0-1-13,-3 1 6,0-1-9,0-1-6,0-5-3,1-3-8,-1 1 4,1-1-18,-1-5-22,-2-15-42,2 23-48,-2-23-50,0 0-58,5 14-67,-5-14-649,0 0 310,0 0 205</inkml:trace>
  <inkml:trace contextRef="#ctx0" brushRef="#br0" timeOffset="27779.58">25415 9335 64,'0'0'120,"0"0"-38,-9-10-53,9 10-50,0 0-73,0 0 32,0 0 21</inkml:trace>
  <inkml:trace contextRef="#ctx0" brushRef="#br0" timeOffset="28073.6">25885 9666 207,'0'0'226,"0"0"-12,0 0-13,0 0-17,0 0-12,-57-18-16,57 18-9,-40 18-12,17-5-11,-1 9-3,1 0-1,1 3-7,9 3-4,4-1-2,4 1-4,5-4-9,9 3-6,8 4-10,6-6-5,10-3-12,1-3-15,13 0-24,-9-6-28,2-5-40,-5-2-47,2-2-56,-7-1-86,3-3-572,-8 0 274,-1-3 182</inkml:trace>
  <inkml:trace contextRef="#ctx0" brushRef="#br0" timeOffset="30804.76">4318 10221 73,'-2'-19'96,"2"19"-7,0 0 1,-3-23 5,3 23-17,0 0-1,-3-22-3,3 22-1,0 0-10,-5-18-4,5 18-7,0 0-7,0 0-2,0 0-1,0 0-12,0 0 0,0 0-2,0 0-2,0 0 3,0 0-8,0 0 0,0 0 2,-11 63 1,11-44 0,0 3 8,-2-4-1,2-18-1,0 37 1,0-17-6,0-4 6,0-16-6,0 31 5,0-31 1,0 22 3,0-22 1,2 19 9,-2-19 3,2 17 7,-2-17 5,0 0 0,5 17-3,-5-17-3,0 0-4,19 6-6,-19-6-6,21 0-1,-21 0-3,0 0-4,40-6-2,-25 0-2,5 4-5,-20 2-1,46 0-1,-20-3-2,9 3 0,3-2-1,11 4-1,0-2-1,7 0 0,0 0 0,1 0-1,9-2-2,2 2-1,0 0-1,-2 0 2,-10 0-2,2-3-1,-2 3-3,-1 0 3,-3 3-1,0-3 0,-2 0-2,2 0 2,0 0-1,0-3-3,-3 3 2,0-1 0,0-1-2,0-3 1,0 3 2,-3 0-1,4 2 1,-1-2-3,0 0 1,0 0-1,-1 2-3,2-2 4,-4 2-3,-3 0 1,-2 0-1,-1 0 0,0 0 0,-3 0 1,1 2 0,-7-4 2,5 2-3,-3 2 1,-6-4-2,2 2 3,-4 0 2,-1 0-4,-1 0 1,1-2 6,-4 0-5,4-1 2,-24 3-1,39-6-1,-17 5-1,-2-4 0,-2-1-2,2 0 4,-2 3 0,-18 3-2,31-10 1,-17 5 0,0-1 3,-14 6 2,23-11 0,-11 5 0,-12 6 4,19-10-1,-19 10-1,18-10 0,-18 10-2,17-11 0,-17 11-2,14-11 2,-14 11 1,9-10 4,-9 10 7,12-13 1,-12 13-1,6-17 1,-6 17-6,8-24 1,-5 9-2,-3-4-1,2-2 0,-2-2-5,0 0-2,0-4-27,0-3-64,2 0-68,1-3-743,-6-2 305,-4-8 202</inkml:trace>
  <inkml:trace contextRef="#ctx0" brushRef="#br0" timeOffset="41436.37">1405 11678 96,'0'0'111,"0"0"-12,-4-19-5,4 19-9,0 0-3,0 0-6,-8-18-9,8 18-6,0 0-5,0 0-6,0 0-4,-5-16-4,5 16 4,0 0-11,0 0-3,0 0-2,0 0-6,0 0-1,0 0-1,0 0-8,-6-16 3,6 16-5,0 0-3,0 0 4,0 0-2,0 0-3,0 0 1,0 0 3,0 0 2,0 0 0,0 0-3,0 0-2,0 0 1,0 0-2,0 0-1,0 0 8,0 0 2,-21 36 10,21-36 12,-5 38 8,3-17 1,-1 6 5,-2 1 7,3 3 4,0-1 0,2-1 3,-3 1 0,1-1 5,0 1 8,-1-1 3,0-1-3,2-6-4,1 0-7,-5-1-5,5-3-4,0-18-5,-5 30-5,5-30-3,0 24-3,0-24-4,-1 20-13,1-20-39,0 0-35,-11 10-33,11-10-46,0 0-33,0 0-29,0 0-546,0 0 249,0 0 165</inkml:trace>
  <inkml:trace contextRef="#ctx0" brushRef="#br0" timeOffset="41647.38">1283 11710 140,'0'0'159,"-2"-22"-26,2 22-1,0 0-18,18-21-5,-5 10-14,4 2-15,5-1-1,-1 2-4,6-1-30,-2 1-27,1 2-24,1 0-22,-3 4-31,-1-3-26,-1 5-256,-22 0 116,29 2 77</inkml:trace>
  <inkml:trace contextRef="#ctx0" brushRef="#br0" timeOffset="41847.39">1239 12060 58,'0'0'180,"0"0"-14,0 0-19,0 0-18,0 0-9,0 0-10,66-30-10,-42 19-10,8 4-38,2-6-33,6 2-40,0 3-40,-2-1-44,-3 1-230,-1 1 114,-1 4 75</inkml:trace>
  <inkml:trace contextRef="#ctx0" brushRef="#br0" timeOffset="42391.42">1907 11853 35,'-26'4'152,"-1"1"-12,0 0-2,2 5-15,-1 0-7,3 2-14,2 4-5,2 0-14,3 3-3,4 2-3,3 3-5,2-4 0,5 1-4,4 0-5,5-2-7,4 2-4,2-4-6,4-2-4,4-2-4,1-3-2,-1-4-4,0-4-1,0-2-6,-21 0-2,42-10-5,-23 2-1,2-5-2,-5-2-5,1-2 2,-3 1-5,-3-3 1,-3-3-4,3 1-2,-6 1-2,1 1 0,-1-3 1,0 6-2,0 0-1,-1-2 2,-4 18-5,7-27 2,-5 13 0,-2 14-4,13-18 6,-2 12-1,-11 6 0,21-6-1,-21 6 5,27 1 0,-27-1 1,31 18-1,-14-9 7,-1 7 4,0 0 7,-4-1-7,-2 2 9,-1 0 2,-5-2 5,1 1 7,-5-16 8,2 26 9,-2-26 11,-2 25 7,2-25 0,-7 18-4,7-18 3,-11 14-2,11-14-3,-14 5-3,14-5-3,0 0-10,0 0-7,0 0-10,0 0-14,-26-23-18,26 23-14,0 0-18,28-41-14,-10 25-18,3-4-18,3 3-15,4 0-20,1 1-12,3-2-26,0 4-34,-1 4-474,4-1 225,-5 2 149</inkml:trace>
  <inkml:trace contextRef="#ctx0" brushRef="#br0" timeOffset="43323.47">3313 11843 13,'0'0'167,"-21"-6"-21,21 6-12,-25 0-16,25 0-10,-36 10-13,18 0-9,-1 6-5,-2 0-7,4 7-1,1-1-1,2 2-3,-1-1 1,7 0-9,0-3-4,4-2-8,2 2-3,2-20-1,2 25-1,-2-25-5,19 14-4,-19-14 1,30 0-7,-8-4-5,-2-4 1,2-3-6,1-2-1,-2-1 4,-2-1 6,-3 1 4,1-5 4,-6 4 10,-2 0 7,0-2 1,0 5 2,-3-3 1,-6 15 2,9-19-8,-9 19-8,7-14-4,-7 14-2,0 0-5,0 0-2,0 0-2,0 0-1,0 0-3,0 0-2,25 38-2,-19-24 0,2-1-5,0 2 0,3-1 2,1-1-4,1-1 4,4-1-6,-1-3 1,1 0-3,2-4 1,1 1 0,4-5-1,-1-2 3,1-3-6,1 0 1,-1-6-4,-1-2 2,3-3-1,-1-3-1,-1-6-1,-3-4-1,0-1-1,-5-4-1,-2-12-2,1-3-1,-6-3 0,-5 7-2,1 0-1,0 2 2,-3 10 8,-2 1 11,0 7 2,2 3-4,-2 2-2,0 20-3,-4-25 1,4 25 1,0 0-1,0 0 0,0 0-1,0 0 3,-38 40-1,31-15 1,3 4 2,-3 12 0,1-1 6,5 4 3,-1 2 0,2 1 4,2 3 4,2-7 1,6 2 2,-1-4-5,2-2 1,4-6-3,1-2 1,1-10 1,1-1-4,3-6 8,0-7-13,2-3-2,1-6-1,1-5-3,1-1 0,0-5-3,-4-2-1,0-3 2,1-5-9,-4-7 5,-3-4-3,1-4-3,-1-10 0,-4-4-2,-3-8-5,-1 4-1,-4 0 0,1-1 1,-3 12 1,0 10-2,-4 1-2,2 5 1,0 7 0,-2 2 2,2 20-1,-5-19 2,5 19 4,0 0-2,0 0 1,0 0 2,0 0 5,-28 64 1,23-36 5,3 6 2,0-1 5,2 6 0,0 0-5,2 4 4,3-1 0,1-2-1,1-3 1,3-2-5,2-3-10,-1-6-25,3-3-30,-2-5-38,4 0-41,2-7-41,7-2-41,-3-2-59,7-3-580,9 0 291,-2-4 191</inkml:trace>
  <inkml:trace contextRef="#ctx0" brushRef="#br0" timeOffset="43744.5">5315 11824 30,'-23'-2'175,"23"2"5,0 0-4,-38 19-3,19-7 4,-2 2 6,0 6-8,2-1-11,3 4-11,0-2-11,0 5-12,5-3-7,5 0-11,1-5-12,5 2-5,8-4-10,1-1-6,4-3-9,9-1-9,1-7-8,2-1-12,4-3-11,4-6-9,-3-1-5,2-2-3,1-3 0,-6-3-3,-5 0 0,-3-2-1,-2-1 0,-5-3 3,-4-3 2,-5 2-1,-3-4 0,-7-1 0,0 0 3,-4 1-2,-1 3-3,-3 3-2,-1 1-2,-2 1-2,-1 6-3,0 4-23,-2 4-29,0 1-38,21 3-39,-35 5-34,35-5-36,-21 14-583,17-6 265,4-8 175</inkml:trace>
  <inkml:trace contextRef="#ctx0" brushRef="#br0" timeOffset="44032.51">5910 11767 41,'0'0'258,"0"0"-9,0 0-15,0 0-21,0 0-16,-16-25-12,16 25-10,0 0-9,0 0-8,-48 27-6,33-8-3,-4 3-8,1 5-8,2 1-6,-1 3-6,5-3-9,3-2-5,2 1-19,5-5-10,0-2-9,6 1 2,3 1-11,9-3-23,3-5-23,4-1-37,3-6-39,4 1-44,3-7-42,4-2-39,0-1-76,5-6-603,3-2 294,-1-2 195</inkml:trace>
  <inkml:trace contextRef="#ctx0" brushRef="#br0" timeOffset="44303.53">6529 11706 10,'-31'-4'241,"15"2"-11,16 2 3,-33 4-19,16 0-7,0 3-16,-7 4-10,4 3-6,-2 1-11,4 4-8,-2-1-10,4 2-13,3 3-10,1-1-13,1 0-5,5-4-13,2 3-8,4-4-5,0-17-12,10 34-11,-2-22-19,7 2-29,1-6-27,5-2-33,0-1-30,3-4-23,1-1-27,1-1-29,6-4-33,-3 0-32,1 0-479,0-4 240,0 0 158</inkml:trace>
  <inkml:trace contextRef="#ctx0" brushRef="#br0" timeOffset="45632.61">6787 11806 27,'0'0'113,"4"-19"25,-4 19 17,0 0 15,3-24 8,-3 24 1,0 0-4,0 0-16,-3-21-15,3 21-14,0 0-14,0 0-8,0 0 10,0 0 4,0 0 0,0 0-1,0 0-2,0 0-8,0 64-5,0-44-5,3 1-11,-1-3-4,0 6-3,1-5-11,1-1 2,1 2-23,-1-3-2,1 0-2,2-4 1,-7-13-5,11 21-4,-1-16-3,-10-5-7,23 9-2,-23-9-2,33-4-6,-12-1 0,-3 0 1,4-5-2,-2 1-7,4-6 1,-3 0 0,0-4-3,-2-1-1,0 2 1,-1-3-1,-2 1-5,-3 4 1,-2 2-3,-2-1 4,-1 3-5,2 0-5,-10 12 5,13-16 0,-13 16 0,0 0-2,14-8 0,-14 8 2,0 0-1,0 0 2,11 29-2,-11-29 2,7 27 0,-3-12 5,1 2-5,1 0 4,1-2 0,-1 1-3,0 0 3,2-2 0,-1-1 0,-7-13-4,22 20 7,-11-12-2,0-1-1,-11-7-2,29 5-1,-29-5 5,32-5-3,-17-2 1,1-1 2,-3-2-3,2-3-2,-1-2 1,-5-2-5,2-5-6,-3-1 5,-3 1-1,-1 1 2,-1-3-4,-1 5 3,-2-1 1,2 2 0,-2 18-6,-2-30 0,2 30 2,-7-25 0,7 25 1,-10-18 3,10 18-6,-9-14 4,9 14-1,-12-11 4,12 11-8,0 0-1,0 0-5,0 0-4,0 0 4,0 0 1,0 0 1,0 0-2,0 0-4,43-6 1,-43 6 0,37 2 1,-15-2 2,3 2-2,-2 0 0,1 3 5,-1-2-2,-2 3 2,0-1 0,-5 3-1,-3 2 4,2 2-2,-3 1-1,-3 2 9,-2-1-3,-2 1 1,0 2 3,-1-1-1,-1 0 1,1 2 2,-4-18 0,5 33 1,-1-15-1,-1-1 3,4-3-1,-3 1 3,6-2-2,-1 1 1,3-4-2,3-1 2,5-3-3,1-2-6,3-4-4,0 0-7,5-1-6,3-6-1,-1-1-4,-1 0-2,3-7 4,0 1 0,-2-4 1,-7-3 2,-2 1 3,-3 0 0,-6-1 2,-1 0 1,-7 0 3,0 0 4,-4 2 0,-2 0 6,1 19 0,-7-35-1,1 20 2,6 15 2,-16-19 0,5 14 5,11 5 7,0 0 7,-40 10 5,24-2 2,1 3-1,-1 7 4,5 3 1,0 2-3,3 0 3,3-2-1,5 5-1,2-6-2,4 6 2,5-3-8,3-3 0,5-1-2,7-3-3,7-4-9,5-2-8,7-5-15,-1-3-4,3-2-2,0-2-4,0-4-3,-3-3 5,-4-3 5,-5-4-1,-4 0 1,-1-1 2,-7-6 0,-6 4 3,-4-2 5,-1 5 11,-3-2 5,1 4 1,-3-1 3,0 3 1,-7 12-1,9-19-5,-9 19 3,0 0-2,9-11 0,-9 11 0,0 0 3,0 0 1,0 0-1,0 0 6,2 57-1,-2-41-3,-2 6 6,-2-4 0,1 3 4,1-1-4,-3-4 3,5-16-1,-4 29 5,4-29 9,-2 22 2,2-22 0,0 0 2,0 0-7,13 10-8,-13-10-7,0 0 3,0 0-4,47-33-4,-31 20 3,3-2-2,0 1 1,0-2-1,-2 2-3,2 1 1,-1 3-2,-5 2-3,1-1 5,-14 9-6,24-7-1,-24 7 3,20-4-6,-20 4 6,22 9 0,-22-9 2,15 17 0,-7-5 0,-1 1 0,-7-13-1,11 28 0,-5-16 1,-2 2 0,1 1 3,-5-15-6,9 22 0,-9-22-18,7 21-18,-2-13-27,-5-8-33,11 10-49,-11-10-51,19 7-43,-19-7-29,23 0-698,-23 0 327,29-9 216</inkml:trace>
  <inkml:trace contextRef="#ctx0" brushRef="#br0" timeOffset="46060.63">9549 11659 121,'0'0'205,"-14"-18"1,14 18-6,-20-8-6,20 8-4,-27 2-5,27-2 0,-30 10-8,14 1-6,0 6-14,-4 2-7,3 2-11,5 3-16,-3 0-2,3 2-8,3-1-11,5 0-13,0-2-4,8-2-4,0 0-8,8-2-12,1-2-17,10-2-22,5-7-22,1-2-18,2-4-12,7-2-5,-2-4-13,6-3 4,1-3 0,-2 0-4,-3-4 2,-3-4 5,-5-1 3,-6-3 1,-5 4 6,-6-3 2,-1 1 6,-7 1 6,0 1 7,-1 0 6,-4 18 4,0-25 5,0 25 3,-6-22 5,6 22 9,-15-10 1,15 10 4,0 0 9,0 0 5,-37 19 5,27-4 3,3 2-1,0-1-3,0 2-2,5 4-4,2-3-3,0 2-4,5-2-1,2-2-1,4 2-22,2-5-33,3 0-31,2-4-44,8-4-46,1-2-55,6-2-59,3-4-572,4 0 283,9-5 187</inkml:trace>
  <inkml:trace contextRef="#ctx0" brushRef="#br0" timeOffset="46794.67">11229 11608 63,'0'0'234,"0"0"-10,-3-32-12,3 32-18,-9-18-16,9 18-16,-17-16-13,17 16-4,-28-3-8,9 4-11,19-1-10,-42 15-7,22-4-9,-1 3-10,-1 4-6,4 1-6,1 3-7,1-1-4,5-3-6,4 2-5,5-3-3,2-17-5,2 32-3,2-20-3,6 0-5,1-4-3,4 1-7,-15-9-9,29 8-3,-29-8-3,31-4 0,-31 4-3,28-8-2,-16 3-1,-12 5-4,14-18 0,-14 18 0,4-19 0,-4 19 0,-2-23-4,2 23 5,-11-27 2,6 13-2,5 14 0,-10-22 2,10 22-1,-7-17 1,7 17 2,-5-17-2,5 17 0,0 0-6,12-29-7,0 18-11,7-3-15,3-1-3,7-2-9,2-2-1,-2-1-5,4-1-6,1-5-1,0-1 9,-1-3-1,-5 3 6,-5 0 5,0-2 3,-4 2 5,0-2 12,-5 1 5,-4 0 3,-1 3 4,-5-1 11,-2 3 5,1 1 3,-3 1 9,-3-1 9,1 3 13,0-1 8,2 20 1,-9-32-1,4 15-5,-2 4-2,7 13-9,-12-19 1,12 19-7,-18-10-3,18 10 0,0 0-6,0 0 2,-45 28 6,34-9 7,-1 7 2,2 10 5,6 7 3,-2 4 2,5 4 2,2 6 0,-1 6 3,6 0 3,-4 0 3,2 0 8,2 2-3,-3-1-8,1 5-1,-2-4-2,-2-2-5,0 2 3,-2-2-3,-3-2-5,3-2-4,-6 0-1,6-11 0,-3-2-7,1-1-6,1-6 6,-1-5-6,0-5 2,3-6-3,-1-1 1,-3-6-3,5-16-4,-11 18-16,11-18-26,-22 8-44,22-8-49,-27-8-55,27 8-65,-33-14-71,17-1-804,-3 1 378,0-4 251</inkml:trace>
  <inkml:trace contextRef="#ctx0" brushRef="#br0" timeOffset="46974.68">11156 12054 69,'0'0'210,"0"-22"-8,0 22-14,12-10-17,-12 10-26,25-13-5,-1 7-13,6-4-13,10-2-22,2 2-43,9-5-32,6 3-47,0-3-51,3 2-55,-7-1-299,-4-1 148,-10 3 98</inkml:trace>
  <inkml:trace contextRef="#ctx0" brushRef="#br0" timeOffset="48289.76">1832 13053 138,'0'-25'143,"0"25"-1,-5-23-3,5 23-7,-9-23 4,0 14-11,9 9-9,-18-19-13,3 13-8,15 6-8,-30-8-10,13 8-5,17 0-10,-35 8-10,13 3-2,3 3-8,0 4-1,-2 6 2,3 3 3,3 3-3,6-5-3,2 5-1,2-4-3,5 1-3,7-3-6,2 0 5,3-4-2,7-2 1,3-6-3,5-4-2,1-4 3,0-4-4,3-4-1,1-4 3,1-4-2,0-6 0,-3 1 4,-2-5 7,-5 1-5,-1-3 1,-6 1 1,-4 1 5,2-2 0,-6 1 2,0 4 4,-1 2 2,-3 4-2,-4 13-7,7-27-5,-7 27-4,0 0-1,0 0-4,0 0-3,0 0 0,0 0-2,0 0-1,0 0 0,-9 61-3,11-38 3,0-2 0,0 3-4,3-6-1,2 3 2,-1-3-3,1-2 0,1-4 1,2-1 1,-10-11 0,22 9-1,-22-9-2,29-7 0,-29 7-1,36-16-3,-20 1-1,1-2 1,-1 1-2,-3-2 1,-1 0-2,3-2 1,-6 4-1,0-1-2,0 2-2,-2 1-1,-7 14 0,12-22-1,-12 22-5,12-10 2,-12 10 4,0 0-4,0 0 2,0 0 3,25 25 0,-25-25 4,10 32 1,-8-14-3,1 1-2,-1 3-1,-1-4 5,2 1-1,-3 1 0,0-20-1,3 27 5,-3-27 3,2 22 19,-2-22 9,2 16-1,-2-16-8,0 0-1,0 0-6,0 0-2,0 0 1,0 0-5,34-37-2,-23 21 0,-2 0-3,2-1-2,3-5-2,1 6 2,-2-4-3,-3 6-1,2 1-1,0 3-4,-12 10-1,20-16-3,-20 16 4,24 0 1,-24 0 4,21 12-4,-12-2 0,3 5 3,-3 1 2,0 2-1,1 2 3,-1 1-4,1 1 0,-3-4 3,0 1-6,-1-1-22,0-2-30,0-2-27,-6-14-32,10 21-34,-10-21-53,12 18-37,-12-18-35,20 0-561,-20 0 282,30-10 187</inkml:trace>
  <inkml:trace contextRef="#ctx0" brushRef="#br0" timeOffset="49238.81">3581 13026 167,'0'0'172,"0"0"-13,-16-25-20,16 25-14,-18-5-12,18 5-5,-31 3-3,31-3-10,-46 12-7,23 0-7,-4 1-6,5 4-11,0 0-5,-3 5-1,6-3-5,3 1 0,4 1-4,0-3-2,5 0-5,5-4-4,2-14-1,5 26-5,-5-26 0,25 15-4,-9-11 0,1-4-5,-17 0 0,39-4-6,-17-3 4,-4-1-4,0 0 1,-1-3 4,-1 2 6,-1-1 5,-7 0 5,-8 10 5,20-18 11,-20 18 3,13-12-5,-13 12-9,11-11-5,-11 11-6,0 0-2,0 0-3,0 0-2,0 0 2,0 0-4,22 31-2,-17-16-3,2 0 0,1 2-1,3 0-3,1 2 3,-1-4-2,4-2 0,-2-1 1,3-5-4,4 1 2,-2-7-2,1-1 0,-19 0-3,53-11-2,-22-5 0,2-3-2,-6 0-1,2-5 1,-2-2 0,-3-4-3,-5-1 5,0-5-6,-3 1 4,-3-8 5,2-3-5,-4 7-3,-4-4 9,0 5-2,-2 5 9,-1 2 7,-1 0 4,-2 11-1,-1-2-4,3 4-3,-3 18-2,0-27 0,0 27-4,0 0-3,-9-16-3,9 16 4,0 0-1,0 0-1,0 0 0,-30 53 2,26-27 2,-2 6-7,4 1 3,-1 2-1,3 6 3,3 3 2,0-3-1,6 0 1,0-1-2,1-5 3,1-1 0,6-5-2,4-4 0,1-4-2,5-6-1,1-5-2,2-3-1,1-4 3,2-3-3,-1-5-5,1-1 5,-6-3-5,2-1 2,-3-2 1,-3-4-7,-3 0 3,-1-3-5,-3-2 2,-4-1 1,0 2-1,-2-2 0,-4 3 5,-1 3 8,-1 0-2,3 0 2,-7 16-1,8-21-5,-8 21-1,5-14 4,-5 14 0,0 0-3,0 0 0,0 0 1,0 0-3,0 0 2,1 69 1,2-36 1,-3 3 4,-3 11 6,3 3 12,3 9 5,-6 5 6,2 2-4,-4 2 4,2 22 4,1-17 1,2-12-2,-3 0-5,1-12-3,2-2 4,-2-13-9,-1 1-5,3-4 0,0-6 2,0-4-3,-2-2-27,2-19-43,-4 20-52,4-20-49,0 0-56,0 0-59,0 0-45,0 0-792,-29-41 373,25 20 247</inkml:trace>
  <inkml:trace contextRef="#ctx0" brushRef="#br0" timeOffset="49506.83">4418 13119 79,'0'0'203,"0"0"-21,7-27-18,-7 27-15,14-18-13,-5 10-13,-9 8-14,28-9-9,-28 9-7,36 3-10,-18 1-4,0 4-4,6 4 1,-5 1-4,-2 1 3,-6 2 2,0-2-1,-4 4 4,0-5-1,-5 5-4,-2-18-4,-2 27-6,-5-10-10,0-4-1,-6-1-7,-2-2-6,-1-1-24,-2-1-33,-4-1-40,2-2-40,4-3-44,-4 4-54,20-6-498,-23 0 236,23 0 155</inkml:trace>
  <inkml:trace contextRef="#ctx0" brushRef="#br0" timeOffset="50652.89">4938 12714 97,'0'-27'253,"0"27"-8,0-18-19,0 18-14,0 0-22,3-23-20,-3 23-17,0 0-18,0 0-14,0 0-10,0 0-10,0 0-8,0 0-4,0 0-6,26 68 1,-19-40-4,-3 2-8,1 3-6,2-3-5,-5 1-5,4-2-3,-4 1-7,2-5-4,-1-3 0,1-1-5,-1-5 7,-1-2 13,-2-14 4,4 24-11,-4-24-2,10 8-6,-10-8-3,0 0-6,0 0-6,0 0-2,41-27-3,-27 17-4,-1-1-4,-2 3-1,1-3-6,-12 11 2,19-15-7,-19 15-4,16-9-1,-16 9-1,0 0 3,28 11 1,-28-11 2,19 21-2,-8-4 0,-2 1 3,1 1-6,2 3 5,-1-1 3,3 0 0,-2 0-2,5-3 1,-4-1 1,6-2-4,0-4 2,-1-3 1,6-3 0,-2-5 0,8-5-5,-4-1 3,6-2 0,-7-4-3,6-5 3,-5-3-1,-3 0-2,1-4-3,-9 1 2,-1-1 2,-5 2-6,2-3 5,-5 2-2,-1 3 0,-3 2-3,-2 18-2,-2-25 2,2 25 1,-11-17-2,11 17 0,-20-5 1,20 5 3,0 0-1,-37 19 3,25-6-1,1 0-1,2 3-1,2 1 4,0 1-4,1-2 4,2 0-1,4-16-2,0 27-2,0-27 3,4 20-1,-4-20 5,17 12-3,-17-12 3,19 5-6,-19-5 6,0 0-4,33-9 2,-33 9-2,20-10 1,-11 2-2,-9 8 2,17-15 1,-17 15 3,14-12-6,-14 12 6,9-10-6,-9 10 1,0 0-2,15-12 2,-15 12 0,0 0 1,0 0-2,0 0 5,16 25 0,-16-25-1,9 26 0,-2-12 0,2 3 1,-1-1-3,1-2 3,-1 0 0,2 1-2,2-5 5,3-2-3,-2 2-1,3-6 2,-16-4-1,40-2-2,-18-2 0,3-7 4,0 0-2,-1-4-1,7-5-2,-6-1 2,1-5-2,-5-3 0,0-1-2,0-12 5,-5-1-7,-2-6 0,-4 7 0,-3-2-3,-5 0-2,0 4 9,-2 4-2,-2 5-3,2-1 3,-5 5 2,2 3 1,2 4 1,-2-2-1,-1 8-4,4 14 4,-9-23-2,9 23 3,0 0-1,-20-4 1,20 4 1,0 0 2,-16 49-2,12-17 4,4 2 1,0 1 3,2 8-3,3 0-1,-1-2 2,3-1 2,2 0-1,4-4 1,3-4-5,-4-1 3,5-9-3,-1 0 1,6-9 1,0-1-1,1-8-1,-1-2 0,2-4-1,5-2-2,-4-3 0,1-3 1,-5-1-2,3-4 2,-8-1-2,0-1 1,-4-1 2,-6-2-5,-3 2-1,-3-1-4,0 19-1,-15-35 4,4 21-4,-5 2 1,-2 4 1,-6 0 1,1 5 1,-3 3-1,-3 3-10,2 5-24,-2 0-27,4 2-25,1 6-31,4 2-30,4 0-32,1 5-30,4-1-25,5-3-549,6-2 268,0-17 176</inkml:trace>
  <inkml:trace contextRef="#ctx0" brushRef="#br0" timeOffset="51350.93">6770 12944 59,'0'0'148,"0"0"9,0 0-5,16 16-13,-16-16-2,15 15-1,-15-15-6,19 11 1,-8-4-7,-11-7 0,30 3-9,-30-3-8,35-3-11,-19-2-6,3-1-10,-2-3-4,-4 0-6,1-3-2,-3 0-6,0-1-3,-11 13-7,11-24-1,-9 10-7,-2 14 0,0-23-6,0 23-7,-13-22-1,0 14-5,13 8-2,-27-10-3,11 8-2,16 2-2,-38 6-5,19 0 3,-4 6 1,5 0-7,1 3 6,-2 4 6,6 0 10,0 3 1,6 3-1,3 1 1,4-3-3,5 2 0,7 1 1,8 1-5,3-3-1,6 0-2,6-3-2,2-5 1,2-3-3,6-2 1,-1-7-3,3-2 0,0-4-3,-4-6-3,5-2 0,-1-5 2,-3-4-3,-1-2 0,-11-3 2,3-5-3,-7-4 0,-3-5-3,-5-5-4,-2-3-1,-9 3-3,-3-11-1,-3 6-1,-3 0 2,-3 2 4,2 2 9,-4 4 15,3 8 0,-3 3 0,3 2-3,0 6-3,0 0 0,-1 4-7,-1 0 1,4 17-6,0 0 5,-7-20-1,7 20-1,0 0 6,0 0 3,0 0 12,-13 73-1,11-40 3,0 9 4,-1 1-1,1 3 3,0-3 10,0 4 10,-1 2-12,3-6 4,0-3-5,3-3-1,1-3 4,1-2 1,4-5-1,6 0-6,-2-8-1,8-1-6,3-6-2,3-4-21,3-4-26,3-1-32,5-3-29,-1-3-34,3-3-38,-5 0-47,-3-2-38,-1-1-25,-2 1-27,-7-3-685,0-2 329,-6 1 218</inkml:trace>
  <inkml:trace contextRef="#ctx0" brushRef="#br0" timeOffset="51605.95">7461 12734 158,'-18'8'179,"18"-8"-10,0 0-9,0 0-8,0 0-8,0 0-6,0 0-4,44 16-4,-21-17-9,3-1-4,0 0-6,6-5-8,-1 3-7,-1-2-10,-4 2-6,1-3-8,-5 3-7,-4 2-5,2-1-4,-20 3-8,25-5-3,-25 5-8,21-5-10,-21 5-21,0 0-30,0 0-37,0 0-46,0 0-68,0 0-549,0 0 246,0 0 163</inkml:trace>
  <inkml:trace contextRef="#ctx0" brushRef="#br0" timeOffset="53429.05">8193 13223 85,'0'0'170,"0"0"4,-26 25-6,26-25-13,-19 28-12,9-14-17,1 2-8,-2-2-12,-1-2-8,2 1-33,-1-1-41,11-12-47,-19 16-60,19-16-368,-19 6 153,19-6 101</inkml:trace>
  <inkml:trace contextRef="#ctx0" brushRef="#br0" timeOffset="53780.07">9001 12545 92,'0'0'219,"-3"-15"-23,3 15-17,0 0-15,0 0-2,0 0 0,0 0 1,-24 50-2,17-20-1,3 1 1,-2 11-9,3 3-11,-2 2-7,2 0-10,-1 2-8,2-3-10,0-3-7,2-4-10,0-5-1,0-3-12,2-2-3,0-6-10,0-2-3,3-5-19,2-2-43,-7-14-57,23 11-62,-6-9-64,-17-2-58,39-10-632,-18 2 298,1-4 196</inkml:trace>
  <inkml:trace contextRef="#ctx0" brushRef="#br0" timeOffset="54525.11">8575 12935 114,'0'0'172,"0"0"-18,0 0-10,0 0-17,0 0-13,0 0-9,0 0-13,96-13-7,-52 8-15,-2-3-7,3-6-11,-5 4-6,0-2-1,-4-1-11,0 1 23,-8-1-6,-3 0-5,1 0-2,-5-1 0,-3-4 10,-1 4 10,-3-3 7,-3 3-4,2-2 5,-4 2 0,-2 1-3,-7 13-3,11-22-1,-6 10-2,-5 12-6,7-14-8,-7 14-3,0 0-4,0 0-4,0 0-5,0 0-1,0 0-2,14 51 4,-14-19-2,3 5 8,-3 9 2,0 3 6,2 0 0,-2 2 5,0-2-5,-2-4 7,2-8-5,0-3 0,2-5 0,0-1 25,-2-8 18,5-6-6,-5-14-11,9 16-6,-9-16-8,0 0-11,0 0-1,43-32-7,-26 16-4,1-8-13,2-1-8,2 0-7,-4 3 4,-2 0-8,3 1 2,-4 3-7,2 0-2,-4 6 4,-2 1-6,-11 11 3,21-9-2,-21 9 1,0 0 0,33 20 4,-22-8-3,1 6 3,0 0 1,0 3 2,-1-1-1,0 1 0,4 1 1,-3-1-3,4-3 8,3 0 1,-2-6-1,10-2-8,1-4 5,6-6-5,5-1-1,5-8-2,8-6 0,-3 0-12,0-3 0,-6-3-2,-3-1 4,-7 0-4,-2-1 3,-6-2-3,-3-5-1,-7 1 3,-1-3-3,-7 3 0,-2-1-1,-5 1 2,-3 3-4,-4-1 8,1 5-5,-6 9-1,1-1 1,-4 9 2,15 5 0,-30 4 2,13 6 4,1 8-3,3 4 3,3 5 5,0 1 3,8 4 1,2 1 3,2 0 1,6 3 3,4-1-1,6-6 11,6 0-25,3-7-26,4 0-38,1-5-52,-1-6-70,-1-5-79,0-3-792,-5-1 361,-2-4 238</inkml:trace>
  <inkml:trace contextRef="#ctx0" brushRef="#br0" timeOffset="56110.2">1248 14242 6,'0'0'114,"8"15"0,-8-15 6,11 15-1,-11-15-6,18 13-2,-4-9-8,5 0-6,-19-4-9,38-2-6,-17 0-5,1-5-2,-4 2-10,2-4-7,0-2 1,-4 1 0,-3-1 4,0-2 8,-2 0-9,-4 2-4,-7 11-9,7-30-4,-7 15-7,0 15-4,-11-29-6,4 14 0,-6 0-9,2 8-1,-3-4-5,-3 2-1,17 9-5,-32-2 2,32 2-3,-37 11-1,16 0 0,-3 9 3,1 3-4,4 7 2,3 0 4,2 5 2,5 2 0,3-5-1,6 4 2,4-2 4,5 1 3,1-1 1,7-2 4,5-3-1,1-2-2,3-6-1,1-2 1,2-5-1,4-6-1,-3-3-2,3-3-2,0-4-3,-1-4-1,-2-3 0,0-1-1,3-5-4,-4-1-1,-9-2-2,4-2 2,-8-3-4,-2-1 0,-5 0-6,-1-3 3,-6 5 0,-2 1-3,0-1-3,-2 2 2,2 20 1,-2-35-2,-4 24 2,6 11-1,-9-18-1,9 18 0,0 0 7,0 0-4,0 0 2,0 0 2,-38 37-2,34-18 5,-1-1 0,0 4-4,3-1 5,-1 1 1,-1-2 2,2 0 1,0-1-2,-3-1 4,5-18 8,-2 26 9,2-26 15,-2 21 20,2-21 2,0 0-4,-3 14-5,3-14-6,0 0-5,0 0-6,0 0-6,0 0-3,19-50-3,-10 31-8,0-3 0,3-1-2,0-1-5,2 2-1,-1-2-2,0 5-1,-4 3-3,2 3-2,1 0-1,-12 13 0,24-11-2,-24 11 8,22 3-5,-22-3-1,27 19-1,-16-4 2,2 3 2,0 2-1,-1 2 3,-4 1-1,2 1-2,-1 1 4,-1-2 0,-2-1-2,2-2 7,-1-1-9,-1 0-29,-1-4-32,0-1-35,3 0-40,-8-14-39,9 21-46,-3-11-627,-6-10 287,12 8 190</inkml:trace>
  <inkml:trace contextRef="#ctx0" brushRef="#br0" timeOffset="56383.22">2306 14269 38,'-6'-14'209,"6"14"-14,0 0-17,-12-10-15,12 10-16,0 0-9,0 0 3,-33 18-9,22-4-9,-1 6-12,-3 3-8,4 3-7,0 1-8,1 2-8,1 1-7,4-1-3,0-2-6,3-2-4,4-2-5,3 1-8,7-1-2,2-4-10,6-5-18,2-1-26,3-5-34,4 0-33,-1-1-46,-5-5-67,2 0-481,1-4 228,-2-2 150</inkml:trace>
  <inkml:trace contextRef="#ctx0" brushRef="#br0" timeOffset="56728.24">2687 14360 99,'0'0'174,"0"0"-17,-4-24-18,4 24-13,0 0-12,0 0-16,0 0-10,28-4-5,-28 4-9,24 23-6,-11-3-4,-1 2-5,0 0-4,-6 1-4,1 1-4,-2 3-4,-3-5 0,0 2 13,-2-3 8,0-2 22,0-19 24,0 26 11,0-26 0,-4 16-7,4-16-5,0 0-10,0 0-8,0 0-10,0 0-10,0 0-11,7-85-5,3 58-6,1 1-4,1-1-11,4-2-19,1 2-23,-1 4-28,0 0-37,1 5-43,-1 0-37,-2 7-35,0 1-29,0 4-522,-14 6 251,25-5 166</inkml:trace>
  <inkml:trace contextRef="#ctx0" brushRef="#br0" timeOffset="57203.27">3135 14480 37,'0'0'195,"0"0"-21,0 0-15,0 0-15,0 0-11,0 0-17,0 0-10,0 0-5,0 0-10,18 15-5,-18-15-12,11 18-6,-7-6-4,-4-12-5,16 19-5,-3-7-4,1-4-3,-1-2-5,3-2-1,-16-4-3,33 0-8,-11-4-3,-1-2-3,-1-2-1,2-4-3,1 1-3,-5-5 1,-1 2 14,-1-1 7,1-1 10,-6-2 9,-1 2 3,-1-1 3,-3 2 3,2 0 2,-8 15 4,10-26-2,-6 15-7,-4 11-6,5-18-10,-5 18-4,0 0-5,0 0-3,0 0-2,0 0-1,11 61 1,-11-26-3,2 8 2,-2 10 12,-2 8 3,0 30 10,-5-3-5,-2 5 4,-3-2-3,-2 0-3,0-6 8,0-4 7,-1-20 10,1-13 0,1-8 3,-3-6-2,-1-5-12,-1-10-2,-2-6 2,0-7-10,-3-4-26,-1-2-46,-4-7-54,3-3-64,-4-3-70,2-3-75,-4-7-891,6 0 398,3-2 263</inkml:trace>
  <inkml:trace contextRef="#ctx0" brushRef="#br0" timeOffset="57701.3">4026 14556 21,'-13'-12'188,"13"12"-12,0 0-2,0 0-8,0 0-3,-9 40-4,9-16 0,0 3-9,3 7-4,1 6-8,-2 0-12,1 3-9,-3-8-8,2-1-6,-1 1-4,4-5-12,-5-1-6,0-7-2,2-1 13,0 1 17,-2-22 8,0 25-4,0-25-14,0 0-12,0 0-9,0 0-9,0 0-11,0 0-1,0 0-8,0 0-5,-9-71-8,9 39-6,0-4-6,5-9-14,-3-6-12,5-6-9,1 0-6,2 2-9,3 5-3,3 3-7,-3 12-6,2 1-3,3 7-3,-3 4-2,5 5-4,-3 8 6,-1 4 0,-16 6 7,30 6 5,-16 3 1,-2 4 6,-1 8 5,-3 3 2,-4 0 3,-1 5 3,-6 1 5,-1-3 3,-6 2 2,-6 3 5,-3-3 2,-4-3 0,-5-1 2,-4-4-2,-1-4-5,0-2-27,2-7-36,-2 0-48,6-4-36,3 0-51,1-8-562,6 0 260,17 4 171</inkml:trace>
  <inkml:trace contextRef="#ctx0" brushRef="#br0" timeOffset="58075.32">4483 14188 151,'0'0'195,"0"0"-2,0 0-10,0-23-10,0 23-19,0 0-9,0 0-17,0 0-11,0 0-2,0 0 2,0 0-7,0 0-1,0 0-5,-2 61 1,2-30-6,2 5 5,-1 7-2,3 2 0,-4-2-3,2-1-4,-2-5-3,5 3-6,-3-7 0,0 2-9,1-5-7,1-5-3,2-1-5,-4-3 1,5-5-12,-2 2-3,4-5-5,4-3-33,4-4-28,2-4-39,-19-2-46,44-2-50,-15 0-60,-2-5-777,2 0 336,-3-4 223</inkml:trace>
  <inkml:trace contextRef="#ctx0" brushRef="#br0" timeOffset="58458.34">4383 14477 158,'-24'-3'196,"24"3"-25,0 0-14,-9-13-18,9 13-15,0 0-17,0 0-17,56-25-10,-30 18-10,3-1-11,0 2-7,4-3-12,-3 3-6,-2-3-4,-1 3-4,-5 2-3,-3-2-3,0 1 6,-19 5 5,30-5 12,-15 3 6,-15 2 9,20-8-2,-20 8-3,16-5-1,-16 5 1,0 0-1,22-9 2,-22 9 3,11-5 4,-11 5-5,0 0-1,0 0-5,14-12-6,-14 12-5,0 0-3,0 0-3,0 0-5,15-6 1,-15 6-2,0 0-2,0 0-1,0 0-1,0 0-1,0 0-2,0 0-3,16-9-7,-16 9-22,0 0-47,0 0-50,0 0-57,0 0-56,0 0-523,11-10 253,-11 10 167</inkml:trace>
  <inkml:trace contextRef="#ctx0" brushRef="#br0" timeOffset="59069.37">4752 14625 46,'0'0'160,"0"0"-2,-10 12-10,10-12-7,0 0-11,0 0-11,0 0-13,0 0-7,0 0-11,49-4-7,-49 4-4,33-12-13,-17 2-8,1 1 0,-3 1-11,0-3-2,1-2-3,-6 3-2,0-6-1,-2 5-3,-7 11-1,4-26-5,-4 26-5,-4-25 0,4 25-2,-16-21-7,4 10 0,12 11-1,-26-12-2,10 8-2,16 4 0,-33 0 1,33 0 2,-33 14 2,19-3-1,-2 5 8,1 4 3,4 0 2,4 1 6,0 1 5,7 1 1,3-2 2,2 2 0,3 0-2,6-2-4,8 0-1,3-2-3,6-3-15,3-2-29,5-2-26,-1-4-25,5-2-28,1-1-21,2-3-25,-3-2-30,1 0-439,1-4 207,1-1 136</inkml:trace>
  <inkml:trace contextRef="#ctx0" brushRef="#br0" timeOffset="59519.4">5628 14568 98,'0'0'124,"-15"-16"14,4 7 6,-3 0 3,0 0 0,14 9-3,-35-12-2,14 10-1,-2 2-4,-3 0-10,1 4-8,-5 1-9,6 3-10,-2 3-10,1 2-6,3 1-8,6 3-6,-1 2-6,8 0-3,2 0-6,2-3-3,5 0-4,0-16-5,12 35-3,-3-23-6,6 0-9,-2-1-6,3-4-9,4-1-5,-2-3-6,-18-3-1,42-5 0,-21 1 1,0-6-4,-1-2 2,0-4 2,-1-3-1,-4-4 0,0-6 1,-1-6-2,-5-2 2,0-3 1,-3-5 1,-3 0 1,-3-6 4,-1-5 0,-4-1 4,-2 1 6,0 13 6,0 1 10,0 7 10,0 3-1,3 5-7,-1 6-6,-3 0-3,4 4-4,4 17-1,-7-17-4,7 17 0,0 0-1,0 0 5,-9 50-4,9-14 4,-3 10-1,6 2 1,-2 11-2,-1 2 1,6-2 1,-2-2-1,1-2-2,-1-9 0,4-4-3,-3-2-28,2-7-36,-3-3-37,1-3-38,2 1-41,4-6-39,0-2-9,9-6-562,3 1 264,5-5 174</inkml:trace>
  <inkml:trace contextRef="#ctx0" brushRef="#br0" timeOffset="60044.43">6660 14505 19,'-2'-17'208,"2"17"-19,0 0-23,0 0-5,0 0 7,0 0 5,0 0 2,0 0-4,0 0-9,0 0-11,-9 59-7,7-42-9,2-17-8,0 27-5,0-27-6,2 25 1,-2-25 0,0 21 1,0-21 1,4 15-11,-4-15-13,0 0-7,0 0-13,21 0-5,-21 0-6,0 0-9,31-25 5,-22 13-19,0-1-6,2-3-3,0 2 0,0-2-8,-2 1-1,0 2-3,-9 13-2,13-21-10,-4 13-1,-9 8 1,14-6-7,-14 6 3,0 0 2,0 0-1,37 24-3,-28-13 7,5 4-3,-2 0-1,2-3 1,2 4 0,-2-2 5,1-3-4,-4-1 1,5-2 2,-2-2-1,3-1-3,-17-5 0,30 0-2,-30 0 4,33-11-4,-17 0 3,1 1 1,-1-4-6,-3-4 5,0-2-21,-2-2 10,-2-1 6,-3-2-3,-2 0-4,-4 0-3,-4-5 12,1-1-12,-6 2-7,0 1 3,-4 1-3,-1 4-23,-2 2-35,3 6-39,-2 1-42,3 6-64,12 8-73,-20-6-698,20 6 337,0 0 221</inkml:trace>
  <inkml:trace contextRef="#ctx0" brushRef="#br0" timeOffset="60569.46">7554 14274 141,'0'0'187,"-32"6"-17,13-1-15,1 5-13,-5 1-14,6 5-10,-1 0-10,3 6-9,1-1-5,5 3-10,4-5-7,3 1-9,2 0-1,5-2-6,2-3-9,4-3-4,0-1-10,4-6-9,-15-5-5,28 3-2,-28-3-12,30-8 0,-16-1 4,0-3-3,3-4-4,-1-1-2,-5 1-2,1-5 5,-1-2-4,-1 0 1,-1-2 2,3-1 3,-2 3-2,-1 0 4,-3 5 0,4 3-1,-3 0-4,3 5 2,-10 10 2,21-10-2,-21 10-1,28 8-1,-12 0 0,2 6 4,0 6-1,-2 3-1,-3 0-1,2 7-2,-4-4 3,-1 1 3,-5 1 4,1-3 8,-4-3 7,-2-1 12,0-5 14,0-16 11,-2 27 1,2-27-1,-9 16-6,9-16-3,0 0-7,0 0 4,0 0-6,0 0-3,0 0-2,-31-37-9,31 37 0,-2-32-8,4 15-11,6-3-21,1-1-25,0 1-33,7-2-36,4 5-42,-3-2-51,6 3-664,-2 1 291,1 3 192</inkml:trace>
  <inkml:trace contextRef="#ctx0" brushRef="#br0" timeOffset="61122.49">8416 14269 115,'-18'-6'156,"-1"6"-12,19 0-13,-32 3-3,15 3-1,1 4 0,-4 3-4,4 4-9,0 2-4,-1 4-7,4 0-11,1 2-3,1 0-8,4-2-7,-2 1-3,8-3-9,1-3-3,0-18-4,7 34-3,3-21-8,-1-3 0,7-1-8,1-5-5,1-3 1,-18-1-10,43-3-2,-18-4-5,-3-3 0,5-2-3,-1-1 0,-3-4-3,3-4 3,-3-3-6,1-1-2,-4-6 1,2-3 2,-3-7 3,-2-6-4,-1-4 4,-4 2 3,-2-3-3,-3 5 3,-3 0 2,0 4 8,-4 1 9,2 5 3,-2 4 2,-2 3-3,2 5-3,0 5-3,0-2-5,-4 3-5,4 19-1,-4-23-3,4 23-1,0 0 0,0 0 1,0 0 1,0 0-1,-14 64 4,14-27-2,2 7-1,-2 4 1,5 7-2,-4 4 1,5 0 0,2 2-1,0-5 0,3 1-1,2-4-1,-2 0 0,6-8 2,-3-7 0,0-1-1,-2-6-1,0-6 3,1-3-21,-4-2-37,4-6-43,-2-1-56,1-2-48,-12-11-678,20 5 295,-20-5 195</inkml:trace>
  <inkml:trace contextRef="#ctx0" brushRef="#br0" timeOffset="62060.54">9694 14327 102,'-7'-13'135,"7"13"-14,-22-21-8,6 13-17,-1 0-2,0 0-4,-5 7-7,2-1-7,20 2-9,-47 2-5,25-1-6,4 7-2,2-3-6,1 2-5,4 3 0,11-10-3,-5 23-3,5-23-2,16 36-3,1-17-5,6 4 0,6 1-1,-4-2-4,3 4-1,-6-5-4,3 1 2,-7-3 4,-1-1 4,-5 2 8,-6-3 12,2-1 10,-8 0 8,0-16 1,-10 24 1,10-24-5,-26 18-8,9-15-6,-2 0-4,-6-6-3,1 1-7,-3-1-2,-1-4-17,3 1-32,-1-2-35,5 1-49,3-1-49,1-1-47,4 1-411,13 8 207,-6-19 136</inkml:trace>
  <inkml:trace contextRef="#ctx0" brushRef="#br0" timeOffset="63290.62">9941 14379 105,'-44'4'147,"23"0"-1,-5 6-10,1-1-10,1 6-8,1 2-8,5 4-8,3 2-9,4 2-5,4 1-4,1-1-9,6-2-4,8-2-6,1 0-5,3-3-2,4-3-7,3-2-2,0-7-7,4-1-5,0-4-5,1-5-3,0-1-3,3-4-4,-4-2-3,1-4 7,-4 1 9,0-1 5,-4-2 4,-3-2-4,-2 3 0,-4 1-4,-2-1-3,1 0-1,-6 16-4,7-27-4,-7 27-3,2-18-2,-2 18-1,0 0 1,0 0-1,0 0-2,0 0 1,0 0-4,0 0 4,0 0-3,0 61 1,5-43 1,2 1 3,-1 0-1,5 2 1,0 0 4,0-3 5,7-1 0,-7-3-2,5-2-1,-2-4-1,5-1-1,-3-6-3,-16-1-1,35-4-2,-16-4-4,-2-3-1,3-2-3,-2-3-2,0-3 0,0-2-2,-2-1-1,3-6-2,-3 0 2,-2 1-2,1 1-2,-4 3 0,0 3 2,-1 1-2,-3 4-3,0 2-1,-7 13-1,14-14 4,-14 14 0,0 0 3,0 0-1,0 0 4,31 32 1,-24-13 5,-3 1 4,1 5 0,-1 1 3,-1-1 8,-1-2 1,0 0 2,-2-3 0,0 2 1,2-5 9,-2-17 21,-2 27 2,2-27-5,-2 17-4,2-17-6,0 0-5,0 0-2,0 0-4,0 0-9,0 0-1,0 0-5,0 0 1,7-85-8,3 61-3,1-3-7,-1-1-10,4 0 0,5 3 1,-6 5 0,3-1-4,4 3 0,-4 6 0,1 4 0,1 1 0,-18 7-1,34 4 3,-17 3 3,-1 5 2,-2 5 2,1 2 2,-4 2-1,-2 5-2,-2-1 3,-2 0-2,-3-3 4,0 2 1,-2-3 3,-2 1 0,2-22-2,0 30 15,-2-17 0,2-13-2,0 0-2,0 0-2,0 0-3,0 0 3,0 0-5,0 0 1,0 0-5,0 0-3,0 0 9,17-71-1,-8 48-6,0-1-5,2 1-2,2-2 3,1 3-3,2 2 0,0 1-5,-2-1 6,5 6-2,-6 4 0,4 0-3,-1 5 1,-16 5 1,29-2-3,-29 2 2,25 13 4,-14-3-2,0 6-2,0 4 6,-4 1 3,0 2-8,0 3 2,-1-4 2,2 2 0,-1-5 2,0 2 0,0-5-7,2 2 10,0-4-1,8-2 2,-1-3-1,6-3-2,1-1 1,3-5 4,1-5-11,3-1 4,1-3 3,2-5-7,-8 0-5,1-4 10,-2-5-4,-3 0-3,-8-1-1,2 0 2,-6-2 2,-2 1-4,-5-1 0,-2 2-5,0 3 6,-4 2-2,-3 3 0,7 16-3,-19-28 4,7 21 1,12 7 1,-23-5-2,23 5 2,-26 12 2,15 0 1,2 6 0,2 1 3,-1 3 0,6 2 2,-1-1-1,8-1 2,-1 4-2,9-1 3,1-4 4,2 0-6,5-4 7,0 0-4,5-6 4,-3-2-6,3 1-11,-4-7-13,3 2-7,-6-3-18,4 0-20,-23-2-19,32 0-20,-32 0-27,28 0-36,-28 0-63,18 0-719,-18 0 323,0 0 212</inkml:trace>
  <inkml:trace contextRef="#ctx0" brushRef="#br0" timeOffset="66318.79">1513 15913 94,'0'0'151,"-22"54"-17,22-22 14,0 4-5,0 5-4,0 6 0,0 1-8,0 0-5,0 0-5,0 1-4,0-4-8,-2-4-1,-1-4-6,3-7 3,0 0 8,-2-7 18,0-3 4,2-20-1,-5 22-10,5-22-13,0 0-13,-18 0-8,18 0-13,0 0-11,-26-38-8,19 17-9,-2-3-5,4-4-12,-2-6-9,3-5-14,2-2-11,-2-4-5,10 2-4,-2-2-6,6 3-4,1-1-3,3 5-1,1 1 0,0 6-6,1 9 0,-1 0-7,1 4-2,0 7 0,-1 3 3,-15 8 4,24 0 7,-24 0 1,20 19 5,-13-6 4,0 6 3,-7-1-1,2 3 5,-4 6 2,-2-2 2,-3 1 1,-5-1 2,1 0 0,1 1 2,-6-3-1,-1-3 2,1 0-1,-4-4-13,2-1-31,-2-3-46,2-2-44,2-2-49,2-2-556,14-6 251,-21 4 166</inkml:trace>
  <inkml:trace contextRef="#ctx0" brushRef="#br0" timeOffset="66590.8">1802 16078 148,'0'0'177,"0"0"-17,3-18-17,-3 18-6,0 0 0,0 0 0,0 0 2,0 0 1,9 63-4,-9-42-11,0 1-5,0 4-6,-3 3-10,-3 1-8,1 1-10,0-1-7,1-3-7,-4-2-8,3 1-6,-1-4-19,1-1-40,0-1-34,3-4-43,2-16-43,-2 25-55,2-25-504,0 0 231,9 24 152</inkml:trace>
  <inkml:trace contextRef="#ctx0" brushRef="#br0" timeOffset="67180.84">2148 16396 165,'-2'-21'212,"2"21"-1,-7-19-8,7 19-18,-7-15-21,7 15-15,-15-12-14,15 12-15,-18-6-16,18 6-9,-33 3-6,12 4-8,0 1-11,0 4-4,-3 2-6,4 2-5,4 1-3,-2 0-8,7-3-9,2 1-14,2-2-5,7-13-11,-2 22 2,2-22 0,0 0-4,27 11-2,-10-11 1,-17 0 0,37-9-1,-21 4 0,3-4-2,1-1 0,-5 0-1,-1 0 10,0-1 2,-4-3 9,2 4 7,-1 0 1,-11 10 7,14-17 1,-14 17-4,14-13-5,-14 13-6,0 0-1,0 0 1,0 0-3,0 0-3,0 0 3,0 0-1,16 40-1,-11-22-4,-3-1 3,7-1-1,-1-2-1,1 0-1,3 2 0,2-5-3,3-3-2,1-2-1,2-2-3,4-4 3,-24 0-1,45-8 1,-25 2-5,0-5 3,0 0-2,-1-3-3,-5 1 2,-2-1 0,-1-1 1,1-2 8,-6 0 2,2 3 5,-1-2 3,0 2 2,-7 14-1,7-21-5,-7 21-4,5-16-2,-5 16-1,0 0 1,0 0-3,0 0-1,0 0 3,0 0-1,0 0 2,0 0 1,11 50 0,-5-33 1,-4 3-4,0 2 4,3-3-2,-3-1 1,3-2-4,-1 1-19,-4-17-23,5 26-16,-1-15-30,-4-11-57,0 0-68,0 0-660,0 0 295,0 0 194</inkml:trace>
  <inkml:trace contextRef="#ctx0" brushRef="#br0" timeOffset="67338.85">2598 15995 102,'-4'-21'196,"4"21"-20,0 0-18,-3-21-19,3 21-16,0 0-43,0 0-54,0 0-63,0 0-291,0 0 112,47 16 73</inkml:trace>
  <inkml:trace contextRef="#ctx0" brushRef="#br0" timeOffset="68192.9">2865 16441 146,'0'0'193,"0"0"-15,0 0-20,0 0-8,-31 16-12,31-16-8,-4 19-14,4-19-8,-2 23-7,2-23-6,0 23-3,0-23 1,0 17 2,0-17 6,0 0 1,0 0 0,2 20-4,-2-20-15,0 0-5,0 0-11,0 0-5,0 0-5,37-33-6,-27 23-5,-1-6-5,2 2-4,2-1-4,-4 1-5,0-1-2,2 3-3,-2 1-3,-9 11-4,17-21-2,-17 21-3,16-8 0,-16 8-3,0 0 2,29 4 0,-29-4 1,20 14-2,-6-3-3,1 0 0,-1 1 3,-1-1 1,4 1-1,-1 1-2,3-2 1,2-1 2,0-4 3,1-1-5,3-3 2,-1-2 1,1-2-7,3-3 0,-3-1-1,1-4-2,0-1 2,-2-2-2,-2-3 2,0-2-2,-4-3 1,-2-1 1,0-8-1,-3 3 4,-4-7-2,-2 1-4,-5-1 3,-2 0 3,0 2-2,-2-3 3,-1 3 8,-1 3-6,-1 2 2,1 5 1,-1 4 1,1 2-5,4 16-2,-10-27 0,10 27-1,-12-12 0,12 12 0,0 0 4,0 0-1,0 0 0,-26 43 1,25-23 2,1 3 3,-3 3 0,6 5-1,1 3 1,-2-1 2,8 5 3,-1 1 3,-3-2-1,7-1-1,1-1 3,-3-4-5,4-1 0,-1-4-4,-1-3 5,3-3 0,1-5 0,2-1-2,-2-4 1,3-6-7,1-2 1,2-2-4,-1-4 1,4-5 0,-1 0-5,-1-2-7,-4-5-1,-1 2-2,-3-3-3,-4-2 0,-3-2 1,-1 2 0,-6 0-2,-2-2 1,0 21-3,0-31-1,0 31 1,-8-24-1,8 24 0,-13-10 5,13 10-2,0 0 0,0 0 6,-40 25-1,31-10 2,2 4 3,0 3 5,0 2 0,2 3-2,3-6 4,2 3-2,4 3 3,1-3 3,4 0-3,5-3-3,2 0-11,6-6-15,1 0-22,0-7-30,4-4-38,-5-4-45,7 0-55,-2-4-73,4 1-603,-8-2 302,-4 0 199</inkml:trace>
  <inkml:trace contextRef="#ctx0" brushRef="#br0" timeOffset="68432.91">3287 16206 160,'-14'-8'202,"14"8"-20,0 0-16,0 0-19,0 0-18,36-27-9,-9 20-12,13-2-23,2 0-25,3 0-24,1 3-38,-1-2-54,-1 2-54,-8-1-308,-5 2 142,0-1 94</inkml:trace>
  <inkml:trace contextRef="#ctx0" brushRef="#br0" timeOffset="68704.92">4252 16262 92,'0'18'200,"0"-18"2,0 0-9,4 17-8,-4-17-13,13 19-5,-2-4-12,-2-3-11,5 6-9,3 1-11,1-1-13,-2 1-6,4 0-14,-4 0-5,1-3-12,1 2-4,-4-7-19,-2 3-32,2-2-29,0-4-42,-14-8-58,20 11-50,-20-11-535,19-3 236,-19 3 156</inkml:trace>
  <inkml:trace contextRef="#ctx0" brushRef="#br0" timeOffset="68894.94">4581 16211 163,'-13'-13'214,"13"13"-15,-12-8-15,12 8-17,0 0-13,0 0-14,-44 15-9,29-3-13,-3 4-9,0 6-10,-4 3-7,1 3-6,2 3-7,1 1-24,-4 1-39,8-4-44,1 3-48,1-6-46,-1-3-484,9-7 206,0 1 136</inkml:trace>
  <inkml:trace contextRef="#ctx0" brushRef="#br0" timeOffset="69196.95">4845 16096 146,'0'0'230,"-9"-13"-19,9 13-19,0 0-19,-9-11-19,9 11-14,0 0-3,0 0 2,0 0 3,0 0-1,6 72-8,-1-42 0,0 2-2,0 9-5,-4 1-4,3 2-14,-4-5-10,2-3-6,0 0-8,1-4-8,-2-3-4,2-2-9,2-4-6,2-5-25,2-4-33,3-3-48,4-8-62,7 0-58,3-3-56,4-6-652,3-3 299,2-3 196</inkml:trace>
  <inkml:trace contextRef="#ctx0" brushRef="#br0" timeOffset="69415.97">4675 16390 210,'0'0'282,"0"0"-18,0 0-26,-26-7-24,26 7-25,0 0-25,0 0-32,0 0-30,37-42-40,-8 30-43,5-5-45,6 2-39,9 0-42,-7 0-36,0 3-379,3 1 177,-5 0 117</inkml:trace>
  <inkml:trace contextRef="#ctx0" brushRef="#br0" timeOffset="69965">5691 16383 230,'0'0'243,"0"0"-18,0 0-21,0 0-21,0 0-17,0 0-17,0 0-12,38 11-21,-18-13-22,6 0-27,4 0-18,0-1-19,3-2-19,0 2-12,0-3-15,0-1-12,-1 1-13,1 1-5,0-3-13,-6 2-3,2 0 5,-2-3 2,-3 1 8,-3 2 5,-4-2 4,-5 0 8,0-4 12,-2 2 17,-10 10 11,15-19 11,-15 19 14,2-23 11,-2 23 17,-8-24 6,8 24 9,-14-23 7,8 14 2,6 9 4,-19-22 3,7 14-3,12 8-9,-16-17-6,7 11-5,9 6-8,-12-13-3,12 13-8,0 0-5,-12-12-4,12 12-2,0 0-6,0 0-3,0 0-1,0 0-2,49 37 3,-30-20-10,-3-1 3,2 1-5,0 3-3,-5-2-1,3 2-2,-1-1 0,-4 1-1,-1-3 0,-4-2 0,5 2 4,-7-1 4,-4-16-2,3 30-2,-6-13 0,-5-1 1,-1 1-23,-5 0-53,-3 2-78,-3-4-96,-1 1-677,-3 0 309,0-2 204</inkml:trace>
  <inkml:trace contextRef="#ctx0" brushRef="#br0" timeOffset="70716.04">7207 16087 144,'0'-17'180,"0"17"-13,0 0-21,0 0-10,0 0 3,0 0 3,0 0-2,0 0 5,-12 82 0,12-48-8,-2 1-3,0 8 3,2 1-2,0-3-2,0 4-5,0-9-2,-3-5-16,6 0-9,-6-1-8,3-7-6,3-4-3,-3 0-9,2-2-24,-2-17-41,3 17-51,-3-17-50,0 0-57,0 0-44,0 0-42,0 0-555,0 0 268,0 0 177</inkml:trace>
  <inkml:trace contextRef="#ctx0" brushRef="#br0" timeOffset="71111.06">7069 16398 10,'0'0'163,"-12"-13"-3,12 13-7,-9-10-13,9 10-13,0 0-17,0 0-12,0 0-7,27-22-10,-3 17-16,9 2-5,4 1-11,1 0-1,-1-2-11,1 2-7,-4 0 2,-1-2-14,-2-1 7,-4 2-8,2-4 2,-9 1 1,2-3-3,-2 4-2,-4-7 4,-1 4-1,1-2 11,-7-3 8,-1 3 11,1-6 6,-9 16 5,10-24 8,-8 11 1,-2 13 7,4-24 5,-4 24 1,3-22-1,-3 22-6,0-19-6,0 19-8,0 0-4,0 0 1,0 0 8,0 0-5,0 0 5,0 0-1,0 0 2,0 0 10,-17 71-2,15-40 0,0 1-1,2 5-7,-3-5-3,3 3-13,-4-2-4,4 1-4,0-3 2,-1-7-2,1 3-7,0-7 2,0 0-3,1-4-12,-1-16-28,0 23-40,0-23-51,0 0-57,4 17-64,-4-17-90,0 0-673,0 0 333,0 0 221</inkml:trace>
  <inkml:trace contextRef="#ctx0" brushRef="#br0" timeOffset="71427.08">7956 16225 108,'0'0'195,"0"0"0,0 0-4,0 0-5,0 0 0,0 0-3,-12 53-5,12-53-7,0 36-1,0-13-9,-2 1-5,2 0-3,0 1-11,-3 6-5,3-1-17,0 2-4,0-1-11,0-1-10,3 2-7,-1-8-2,1 0-11,-1-3-3,2-3-3,3 0-2,4-6-9,1-4-7,5-3-26,-17-5-25,45-2-25,-15-5-29,-1 1-35,1-2-43,0-3-40,-2 0-58,-2-3-735,-3 2 328,1-1 217</inkml:trace>
  <inkml:trace contextRef="#ctx0" brushRef="#br0" timeOffset="71646.09">8020 16174 14,'0'0'241,"-15"-5"-6,15 5-15,0 0-23,-9-13-19,9 13-18,0 0-15,26-21-27,-8 15-28,3-4-39,5 1-35,0 1-49,1 2-33,-3-1-41,-3 1-390,1 4 169,-6-1 112</inkml:trace>
  <inkml:trace contextRef="#ctx0" brushRef="#br0" timeOffset="71845.1">7870 16471 40,'-12'10'246,"12"-10"-4,0 0-8,0 0-19,-9 10-21,9-10-20,0 0-19,0 0-13,0 0-14,61-2-29,-34-5-37,4 3-46,1-3-55,4 1-54,-1-2-65,-2 2-406,-3-1 192,0 2 126</inkml:trace>
  <inkml:trace contextRef="#ctx0" brushRef="#br0" timeOffset="72242.13">8753 16140 73,'0'0'226,"0"0"-20,-2-23-17,2 23-20,0 0-3,0 0 0,0 0 3,0 0-2,0 0 1,0 0-6,0 0-5,-10 57 0,5-41-4,5 5-9,-3 1 0,1-2-13,-2 3-3,1 0 3,1 4-20,-2 0 2,1 0-4,1-5-4,2 1-8,0 1 0,0-4-6,0 0 9,0-20 1,5 33-3,-3-21-4,5 1-5,-7-13-10,17 19-7,-4-12-9,1-3-2,-14-4-10,35 4-7,-16-4-11,2 0-35,1-2-40,-22 2-44,43-2-43,-21 2-45,-4-2-55,-18 2-59,36-2-53,-18-2-789,-18 4 384,30 0 254</inkml:trace>
  <inkml:trace contextRef="#ctx0" brushRef="#br0" timeOffset="72658.15">9528 16133 226,'0'0'243,"-7"-16"-14,7 16-16,0 0-20,0 0-16,0 0-12,0 0 6,0 0 2,0 0 0,0 0-8,0 0-7,-14 41 0,11-19-10,1-1-2,0 3-24,-3 4-3,3-1 7,0 3-6,-3 1-7,3-1 0,0-1-9,-1 1-11,3-7-2,-2-3-2,2-2-3,0-18-2,2 35-1,1-22-2,-3-13-6,13 16-9,1-10-5,3-1-6,-17-5-10,45 0 0,-17-7-20,5 1-21,0 0-23,0-2-23,0-1-25,-2 3-20,-1 0-27,-2-2-30,-5 1-32,-1-2-30,-4 6-39,-4-5-29,-14 8-31,21-7-668,-14 2 331,-7 5 219</inkml:trace>
  <inkml:trace contextRef="#ctx0" brushRef="#br0" timeOffset="73113.18">10278 16183 17,'0'0'221,"-7"-19"-7,7 19-8,-14-16-9,14 16-9,-14-11-7,14 11-1,-19-6-11,19 6-5,0 0-10,0 0-5,-40 21-7,29-9-3,4 6-9,0-2-5,2 5-10,1 1-11,-1 1-7,5-1-6,3 2-9,1-1-6,3 2-10,2 0-7,2-1-10,1-6-4,5 1-7,-1-2 0,3-5-4,0-3 3,1-5-9,-1 1-3,7-5-3,-5-2 0,4-4-4,2-4-5,-2 0 0,1-4 5,-6-2-9,0-3 4,-4-3 0,-3-3 4,-3-3-7,-2-3-1,-6-3-2,-4-1 3,-3 1-10,-5-2 7,-4 4-5,-7 3-31,-2 4-44,-5 6-66,-7 6-85,-5 6-898,0 4 382,0 3 251</inkml:trace>
  <inkml:trace contextRef="#ctx0" brushRef="#br0" timeOffset="77929.45">8597 17052 25,'0'0'83,"0"0"3,-22 1-4,22-1-3,0 0-3,0 0-2,0 0 3,0 0 1,0 0-2,0 0-4,0 0-1,0 0 3,0 0-10,0 0-6,0 0 1,0 0-12,0 0 4,0 0-7,0 0-2,0 0-3,0 0-3,0 0-15,0 0 6,0 0-2,0 0 1,0 0-8,0 0 0,0 0-4,0 0 2,0 0-3,0 0 0,0 0 1,0 0-5,0 0 1,0 0-2,0 0-1,0 0 1,0 0-1,0 0-2,0 0 1,0 0-4,0 0-9,0 0 10,0 0-6,0 0-9,0 0 1,0 0-8,0 0-10,0 0-7,0 0-2,0 0-3,0 0-6,0 0-3,0 0-13,0 0-21,0 0-23,0 0-273,0 0 129,0 0 86</inkml:trace>
  <inkml:trace contextRef="#ctx0" brushRef="#br0" timeOffset="79058.52">7510 17084 29,'-4'-18'91,"4"18"-6,0 0 0,-1-21 6,1 21-14,0 0-3,0 0-9,-2-19-3,2 19-9,0 0-5,0 0-1,0 0-4,0 0-3,0 0-4,0 0 1,0 0-2,0 0 4,-7 74 1,9-45 6,1-1 4,-1 5 4,1-2 1,3 3 0,-1-2-3,0-1-2,0 1-2,0-3-3,-1 1-2,0-3-3,1-2 0,0-4 0,-4-2-3,5-2 2,-4 0 8,-2-17 8,7 25 8,-4-15 6,-3-10 3,4 19-4,-4-19-5,0 0-8,0 0-7,5 18-6,-5-18-2,0 0-6,0 0-4,0 0-1,0 0-4,0 0-3,0 0-4,0 0-1,-28-49-3,23 37 0,5 12-4,-9-30-2,2 17-1,7 13 0,-7-24-2,2 13 1,5 11-2,-7-20-1,7 20 1,-5-16-3,5 16-3,0 0 0,-7-17-3,7 17 3,0 0-3,0 0 2,0 0 1,0 0 3,0 0 1,0 0-2,0 0 3,0 0-1,7 64 2,-2-52-3,-5-12 1,2 20 2,-2-20 0,6 19-3,-6-19 1,9 13 3,-9-13 1,0 0-1,13 11-2,-13-11 0,0 0 1,0 0 2,33-13-4,-33 13-1,21-17 0,-12 4-11,-9 13-23,17-20-25,-10 8-34,-7 12-36,13-14-43,-13 14-46,12-10-458,-12 10 230,0 0 151</inkml:trace>
  <inkml:trace contextRef="#ctx0" brushRef="#br0" timeOffset="81144.64">8646 16839 25,'0'0'44,"0"0"-3,0 0-4,0 0 0,0 0-3,0 0 2,0 0-1,0 0 2,0 0 1,0 0-3,0 0 2,0 0-3,0 0 8,0 0-5,0 0 1,0 0 6,0 0-2,0 0-3,0 0-1,0 0-3,0 0 5,0 0-8,0 0 0,0 0-2,0 0-2,0 0-1,0 0-2,0 0 2,0 0-2,0 0 0,0 0-1,0 0 4,0 0-1,0 0-3,0 0-3,0 0 2,0 0-6,0 0-4,0 0 8,0 0 7,0 0-7,0 0 8,0 0-7,0 0 4,0 0 0,0 0 4,0 0 1,0 0-1,0 0-1,-17 53-4,17-53 2,0 0 2,12 27-3,-6-19 0,-6-8-2,11 19-1,-11-19 0,17 15 0,-10-7-3,-7-8-1,15 15 3,-15-15-3,16 10-2,-16-10-2,14 11 5,-14-11 7,17 7 0,-17-7-5,0 0 1,25-3-2,-25 3-2,0 0-1,28-10-4,-14 2-2,-3-1-2,-11 9 0,24-18-1,-12 10-2,-2 0-2,-10 8 1,21-14 1,-21 14-2,18-13-2,-18 13 3,11-11-4,-11 11 1,13-7-5,-13 7 2,0 0 4,18-8-2,-18 8 0,0 0-1,0 0 1,33 10 0,-33-10 0,23 8 0,-12-2 1,-11-6-1,27 10 3,-16-5 0,5 1-4,-16-6 2,26 8-1,-12-5 0,-14-3 2,31 2 0,-18 0-2,-13-2 2,33 0-3,-33 0 2,28-2-5,-28 2 2,24 0 0,-24 0-1,22 0 0,-22 0 1,20 2 2,-20-2-1,19 1 1,-19-1-1,28 8 1,-15-4-1,3 0 0,4 0 3,-20-4 0,40 4-1,-22-2-3,0 0 2,4 0 0,-22-2 1,34 0 0,-19 0 0,-15 0-1,29 0 0,-29 0 0,24 2 2,-24-2-2,21 0 4,-21 0-1,0 0 2,26 0-2,-26 0 3,0 0-2,18 0 0,-18 0 2,0 0-6,0 0 2,22 3 2,-22-3-6,0 0 7,0 0-5,0 0 2,0 0-3,0 0 1,21 0-1,-21 0 2,0 0 0,0 0 0,0 0 3,0 0-3,0 0 0,0 0 0,0 0 0,0 0-1,0 0-6,0 0-21,0 0-25,0 0-23,0 0-28,0 0-23,0 0-29,0 0-25,0 0-387,0 0 193,0 0 126</inkml:trace>
  <inkml:trace contextRef="#ctx0" brushRef="#br0" timeOffset="82118.69">9701 16900 79,'0'-22'99,"0"22"-6,0 0-6,0 0-8,0 0-13,0 0-2,0 0-11,0 0 4,0 0-12,0 0-3,0 0 2,0 0-4,0 0-3,0 0-3,0 0 4,28 39 2,-28-39-6,14 15 3,-14-15 5,15 13-4,-15-13 0,15 10 6,-15-10 3,14 6 0,-14-6 3,17 3-4,-17-3-2,21 0-5,-21 0-4,0 0 2,35-9 2,-21 2-2,-14 7 1,23-14-1,-13 7-5,-10 7 1,18-10-3,-18 10 0,14-10-7,-14 10 2,15-9-7,-15 9-6,0 0 5,0 0-2,0 0-5,0 0 1,29 15 0,-29-15 3,14 19 0,-6-9-2,1 3 0,0-4-1,-1 3 3,5-2-6,-13-10 2,24 15 3,-13-11-4,3 0 0,-14-4 0,35-4-3,-15 0 0,-2-3-1,0-3-1,4 0 0,-4-5 2,4 1-1,-4-2 3,0 2 5,-1-3-5,-1 5 3,-2-1 4,-4 4-3,2-1 1,-1 0-3,-11 10-5,16-13 0,-16 13-4,15-6-12,-15 6-19,0 0-24,0 0-33,0 0-33,20 25-37,-20-25-458,0 21 210,0-21 137</inkml:trace>
  <inkml:trace contextRef="#ctx0" brushRef="#br0" timeOffset="86657.95">7610 17175 13,'0'0'79,"-4"-27"-9,4 27 0,0 0-7,-7-17-7,7 17-3,0 0-2,-9-19-2,9 19-5,0 0-2,-9-14 0,9 14-9,0 0 0,-8-14-6,8 14 3,0 0-4,0 0-1,-11-14-4,11 14-1,0 0 0,0 0-10,0 0-3,0 0 6,0 0-3,-11-13 6,11 13-14,0 0 10,0 0-4,0 0 4,0 0-2,0 0 4,0 0 4,0 57 4,3-40-4,0 5 1,1-2-7,-3 3 7,6 2 4,-3 3-7,-1-1 14,-1 0 0,4 2-4,-3-7-4,0 1 1,1 0 6,-3-2-2,5-2-4,-4 2-1,1-4 3,-1 0-2,2-3-3,-4-14-6,5 26 6,-5-26-3,6 21 5,-6-21 0,4 16 0,-4-16 2,0 0-3,1 21 1,-1-21-4,0 0-1,4 18-5,-4-18 3,0 0-16,0 0-23,0 0-31,2 16-35,-2-16-35,0 0-344,0 0 159,0 0 106</inkml:trace>
  <inkml:trace contextRef="#ctx0" brushRef="#br0" timeOffset="87031.97">7438 17579 85,'-9'-17'124,"9"17"-17,0 0-9,-8-19-2,8 19-16,0 0-7,-7-13-7,7 13-12,0 0-7,0 0-4,0 0 3,0 0 0,0 0 2,29 47-3,-23-33-2,6 2-1,-3 0-3,3-2-8,0 3 1,-1-3-5,1 0 10,-2-1-10,1-3 8,-2 0 3,3 2 9,-12-12 1,19 9 4,-19-9 0,17 5-2,-17-5-6,0 0-3,37-14-5,-23 2-7,-3 2-1,2-7-4,2 3-6,-3-6 0,-1 5-10,-2-1-23,2 0-33,-2 5-33,0-2-37,-9 13-37,11-15-351,-11 15 172,0 0 114</inkml:trace>
  <inkml:trace contextRef="#ctx0" brushRef="#br0" timeOffset="87669.01">7363 18069 124,'0'0'129,"0"-22"-18,0 22-9,0 0-11,0 0-5,0 0-9,0 0 0,0 0-7,0 0 2,0 0-16,-18 55 7,15-35-7,-1 0 0,1 1-3,1 0-3,2-2-1,-3 0-6,3-19-9,-1 31 2,-2-18 2,3-13 8,0 23 1,0-23 8,-3 20 5,3-20-2,0 0 0,-2 18-4,2-18-6,0 0-7,0 0-3,0 0-5,0 0-4,0 0-1,8-63-6,-7 39-2,2-3-6,-1-2-3,3-3-1,0 0 2,1-7-3,1 3-6,0 1 2,0 5-2,3 1 3,-3 3-6,0 5 2,0 3-4,2 4 2,-2 0-4,-7 14 3,19-8 3,-19 8 2,0 0 1,38 22 0,-25-10 6,1 6-2,0 4 2,1 1-6,-2 8 4,1-2 1,-2 5 2,0-3-2,-1 3 2,-2-4-2,0-3-1,-1 1-6,0-6 3,0-1-10,-4-5-21,4 2-30,-4-4-41,-4-14-67,5 19-507,-5-19 228,0 0 150</inkml:trace>
  <inkml:trace contextRef="#ctx0" brushRef="#br0" timeOffset="87855.02">7396 18264 111,'0'0'182,"0"0"-19,0 0-18,0 0-18,0 0-5,0 0-17,37-30-6,-18 24-14,7-2-22,-1-3-33,6 2-37,6 0-52,-2-1-58,-1-2-240,7 2 121,-5-3 80</inkml:trace>
  <inkml:trace contextRef="#ctx0" brushRef="#br0" timeOffset="88876.08">8098 17060 59,'0'0'87,"0"0"1,0 0-12,0 0-3,0 0-4,0 0 2,0 0 7,17 74-7,-12-41 1,2 7-5,0 0 8,-3 2-6,3-3-4,-4 4-6,4-5-1,0-1-2,-2-5-5,-1-3-1,-1-1-4,-1-5-3,2-2-8,-2-3 7,1 0 1,-1-4 8,-2-14 4,5 23-8,-5-23-4,4 14-5,-4-14-3,0 0-5,0 0-3,0 0-3,0 0-11,0 0-9,0 0-9,0 0-7,0 0-11,0 0-7,0 0-2,0 0-6,0 0-4,0 0 0,0 0 7,0 0 5,0 0-1,0 0 2,-18-54 2,18 54 3,-9-15 8,9 15-2,-11-14 0,11 14 1,-15-13 11,15 13 4,-14-14 10,14 14-10,-14-15 11,14 15 4,-11-12-1,11 12 6,-13-13-1,13 13 2,-9-11-3,9 11 0,0 0-2,-13-10-2,13 10-1,0 0-11,0 0 7,-9-13 5,9 13-1,0 0-6,0 0 2,0 0 2,0 0 1,0 0 3,0 0-3,-18-8 4,18 8 2,0 0 1,0 0 3,0 0 1,0 0 2,0 0 0,10 47 1,-2-30 3,-2 3-2,6 1-4,-1-1 8,4 6-4,1-5 2,0-1-4,3 2-5,0-3 10,-1-1 4,1-5 1,-1 0 7,1-7-3,2-1 2,0-3-6,1-4-3,3-5-1,1-3-4,-3 0-3,1-6-2,-2 0-3,-2-3-3,-2 1 0,0 0-9,-3-1-29,-1 2-27,-6 2-41,2 3-61,-10 12-558,10-13 241,-10 13 160</inkml:trace>
  <inkml:trace contextRef="#ctx0" brushRef="#br0" timeOffset="91090.21">8211 18081 46,'0'0'139,"0"0"-21,0 0 1,-4-18-22,4 18-6,0 0-4,0 0-7,0 0-15,0 0-4,0 0-3,0 0-11,0 0-4,0 0-13,0 0 3,0 0 12,0 0 5,0 0-4,-15 47 2,13-30-2,2-17-3,-5 38 1,5-19-6,-3 2-4,1 0 2,2-2-6,0-19-1,-2 37-6,0-20 2,2-17-6,0 29 1,-2-16-1,2-13-17,0 24-21,0-24-30,2 21-35,-2-21-34,0 0-372,2 19 166,-2-19 110</inkml:trace>
  <inkml:trace contextRef="#ctx0" brushRef="#br0" timeOffset="91424.22">8155 18085 39,'-7'-19'137,"7"19"-14,5-19-6,-5 19-21,9-16-5,-9 16-4,23-17-16,-6 10-3,-1 2-7,7 2-9,1 3 2,1 0-11,6 3-6,-4 5-7,2 0 10,-1 5-7,-1 1 9,0 10-9,-5-2 6,-4-1 6,-5 5 2,-4-3 8,-5 2 3,-4-2 12,-4 0 3,-5 3 0,-7-3-5,-5 0-1,-7-2-7,0 0-6,-8-5-5,1 0-3,1-5-24,2 0-49,6 0-60,-1-5-90,9-2-432,3 0 207,15-4 137</inkml:trace>
  <inkml:trace contextRef="#ctx0" brushRef="#br0" timeOffset="92680.3">9079 17249 104,'0'0'128,"6"-19"-11,-6 19-10,4-18 10,-4 18-4,5-18-3,-5 18-1,0 0-7,4-21-3,-4 21-7,0 0-5,3-16-11,-3 16-8,0 0-8,0 0-5,0 0-5,0 0-7,0 0-4,0 0-3,0 0 0,0 0-4,0 0-3,-12 61 1,10-38 0,0 2-5,2 4 0,0 0-4,-3 1-1,3-3 2,3-1-1,-3-1-1,0-2-3,2-1 0,-2-4 1,0 1-4,0-19-2,2 29-1,-2-14-1,0-15 3,3 21 0,-3-21 2,2 18-4,-2-18-2,0 0-1,0 22-1,0-22-14,0 0-9,0 0-12,0 0-8,0 0-7,0 0-3,-18 6-1,18-6 6,0 0 0,0 0 6,0 0-3,0 0 12,-30-32-7,30 32 8,-13-16 2,13 16 9,-12-15 3,12 15 15,-14-16 7,14 16 3,-9-14 6,9 14 5,-11-11-1,11 11-4,0 0-8,0 0 8,-15-10-7,15 10 0,0 0 0,0 0 1,0 0 1,0 0 0,0 0 4,17 51-4,-10-36 3,2-1-1,0 2 0,4-4 0,-2 3 2,3-3 2,-3 0 2,4-4 0,-1 2 4,-1-4-1,-13-6 2,31 2-5,-10-4 1,-2-4-4,-1-2-2,3-2-4,-2-4-1,-1 1-1,-3-3-2,3 0-1,-6 2-19,-1-1-18,-1 3-39,2 0-41,-12 12-71,15-16-482,-15 16 225,0 0 148</inkml:trace>
  <inkml:trace contextRef="#ctx0" brushRef="#br0" timeOffset="94490.4">9187 18106 92,'5'-17'125,"-5"17"-5,0 0-3,7-17-2,-7 17-6,0 0-3,0 0-2,2-19-7,-2 19-10,0 0-11,0 0-1,0 0-12,0 0-8,0 0-5,0 0-4,0 0 0,0 0-7,0 0 4,0 0-6,2 61 1,1-37 0,-3 5 2,4 1 0,-3-1-5,3 3 1,0-1-3,2 0-2,-1-1-2,-3-2-4,2-1-2,-1-5 0,-1-1-2,1-1-3,-3-4-1,0-16 2,6 31-5,-6-31-18,2 20-17,-2-20-31,4 19-34,-4-19-31,0 0-36,0 0-408,0 0 191,0 0 125</inkml:trace>
  <inkml:trace contextRef="#ctx0" brushRef="#br0" timeOffset="94827.42">9152 18072 123,'0'0'134,"-5"-16"-22,5 16-8,0 0-10,16-24-13,-16 24-4,27-12-6,-11 8-9,3-1-3,-1 4-4,3-2-7,-21 3-2,40 4-2,-19 1-12,-2-1-2,-3 2 0,-2 2 4,0 1-4,-3 1 0,-1 3 8,-6 2 3,-4-15 5,4 27 7,-4-27 1,-11 30 4,2-16-3,0-1-1,-5 3-8,0-2 0,-1-4-5,0 1-6,0-4-6,-1 2-27,-2-3-46,1-2-38,17-4-63,-28 8-407,28-8 187,0 0 124</inkml:trace>
  <inkml:trace contextRef="#ctx0" brushRef="#br0" timeOffset="95532.46">9832 17180 90,'0'0'157,"0"0"-8,-9-11-22,9 11-7,0 0-18,0 0-6,0 0-16,0 0-2,0 0-5,0 0-5,0 0-7,0 43 2,0-43-2,9 50 7,-3-23-7,-1 2 1,0 1 0,0-1-2,0 1-5,-1-1-3,1 0-2,-3 1-1,1-4-7,1 3-2,-2-7-2,-2-3-4,3 2-3,-1-4-4,-2-17-2,5 29-1,-3-16-1,-2-13-2,2 22-2,-2-22-12,2 14-20,-2-14-19,0 0-16,0 0-23,0 0-38,0 0-18,0 0-21,0 0-406,0 0 189,-32-2 124</inkml:trace>
  <inkml:trace contextRef="#ctx0" brushRef="#br0" timeOffset="95846.48">9688 17583 67,'0'0'135,"-11"-6"-9,11 6-14,0 0-6,0 0-16,0 0-3,0 0-2,0 0 10,0 0-12,0 0 2,0 0-3,0 0-5,24 59-6,-7-41-6,-4-1-7,3 0-3,1 0-4,2-1-6,-6-1-2,2-2-1,-1 0 2,-3-3 6,3-2 6,1-2-4,-15-6-1,29 5 4,-9-7-3,-20 2-3,37-13 2,-16 3-4,-1-2-7,0-4-2,-2-1-4,-1-1-6,0-3-2,0 0-4,-1-1-4,-1-1-2,-3 3-17,1 1-15,-2 4-28,-2 1-24,0 3-27,-9 11-23,13-11-33,-13 11-494,0 0 219,0 0 145</inkml:trace>
  <inkml:trace contextRef="#ctx0" brushRef="#br0" timeOffset="96240.5">9892 18181 3,'-7'-12'192,"7"12"-9,0 0-23,-9-17-14,9 17-15,0 0-10,0 0-3,0 0 3,0 0 0,0 0-5,0 0-1,7 70-6,-5-47-6,3 4-5,-1 0-4,0 1-6,0-3-3,1 2-7,-3-4-6,3 0-5,-3-1-8,0-3-6,1-2-4,-1-1-4,-2-16-6,4 26-1,-4-26-5,3 22-18,-3-22-31,1 15-42,-1-15-40,0 0-49,0 0-47,0 0-534,0 0 248,0 0 163</inkml:trace>
  <inkml:trace contextRef="#ctx0" brushRef="#br0" timeOffset="96530.52">9867 18138 80,'0'-24'184,"0"24"-11,7-23-10,-7 23-18,14-22-13,-4 11-15,8 0-11,-3 1-11,5 4-10,1-1-8,-1 3-4,4 2-7,-1 0-10,-23 2-12,42 4 4,-22 2-3,-4 2-8,-3 3 0,-1 2 2,-2 1 4,-3 2 6,-7-16 7,-2 26 0,2-26-4,-15 30-1,1-17-5,-5 2-5,1-6-5,-3 1-8,0-4-40,-2-3-55,2 0-83,-3-1-541,4-2 235,20 0 155</inkml:trace>
  <inkml:trace contextRef="#ctx0" brushRef="#br0" timeOffset="98130.61">10579 16834 23,'0'0'65,"0"0"-1,0 0 3,0 0-2,0 0 0,0 0 5,10 66-1,-8-45-1,0 0-2,3 1-1,-3 0 0,3 1 0,-1-1-6,-1 0-1,-1-1-2,0-2-11,-1 0-1,3-2-3,0 0-1,-4-17-7,6 25-3,-6-25-2,2 21-3,-2-21-4,3 17-2,-3-17-7,2 17-18,-2-17-22,0 0-20,4 17-15,-4-17-22,0 0-22,5 14-230,-5-14 114,0 0 76</inkml:trace>
  <inkml:trace contextRef="#ctx0" brushRef="#br0" timeOffset="98719.64">10650 17005 98,'0'0'92,"0"-21"-10,0 21-8,0 0-12,0 0 6,0 0-14,0 0 2,0 0 1,0 0 1,0 0-5,0 0-3,0 0 3,18 61-15,-14-38 14,1 2-5,-2 3 0,2-1-7,-1 3 2,-2-4 0,2 2-4,-1-5-4,2-2-2,-3-2 3,-1 0-10,3-5-2,-4-14 1,7 31-2,-6-19 2,-1-12-5,5 18-3,-5-18-12,5 18-19,-5-18-25,3 16-26,-3-16-26,5 15-32,-5-15-259,3 17 131,-3-17 85</inkml:trace>
  <inkml:trace contextRef="#ctx0" brushRef="#br0" timeOffset="99068.66">10649 17521 101,'-7'-10'139,"7"10"-13,0 0-15,0 0-13,0 0-14,0 0-12,0 0 3,0 0-21,0 0 1,0 0 4,0 0-6,0 0-3,7 59-5,-7-59 4,12 21-5,-5-10 0,2-1 4,-9-10-2,17 15 7,-6-8-2,-11-7 0,23 3-5,-23-3-3,26-1-8,-26 1 0,30-11-3,-15 5-2,1-1-7,-3-3-4,2 1-14,-1-1-15,0 2-17,-2-3-24,-12 11-27,21-14-33,-12 7-399,-9 7 173,0 0 115</inkml:trace>
  <inkml:trace contextRef="#ctx0" brushRef="#br0" timeOffset="100814.76">10703 18039 90,'0'0'178,"0"0"-13,-18-7-10,18 7-14,0 0-10,0 0-11,-13-8-9,13 8-13,0 0-2,0 0-13,0 0-12,34-17-5,-14 12-5,1 5-4,0-5-8,1 1-7,-2 2-6,-20 2 1,33-5-8,-17 3-2,-16 2-6,24-1-2,-24 1-4,0 0 2,23 5-5,-23-5 7,0 0 3,0 28 0,0-28 5,-14 29 3,3-11 0,-2 4 3,0-1 0,-1 3 3,-2-4 8,3 2-2,0-3 0,1-5-1,3 1-1,1-3 0,8-12 3,-11 24-1,11-24-1,-5 12-3,5-12-3,0 0-3,26 9-4,-26-9-2,35 0-3,-35 0-8,46-11-13,-19 4-25,-2 1-31,-1 3-39,-2 0-43,2 1-51,-24 2-582,38 5 262,-22 1 172</inkml:trace>
  <inkml:trace contextRef="#ctx0" brushRef="#br0" timeOffset="119141.81">17880 10563 14,'-19'5'82,"19"-5"-10,-14 4-6,14-4-4,0 0 10,0 0 14,-7 17 4,7-17 0,0 0 2,26 19-8,-9-11 5,1 0-8,8-2-3,-1 4-4,8-2-6,9 0-3,5-2-2,11 4-9,3-5-2,10-1-7,24 0-3,8-1 0,2-1-5,5-2-9,11 0-3,0-2 2,1-1-4,1 1 0,-1 2-4,-3-2 0,-2 2-5,-2-1 1,0 1 0,-1 0-7,-9 0 3,-4 0 3,-15 0-4,-14 0-1,-2 1-9,-2-1 8,-13 0-2,-3 2 0,-6-2 2,-8 0 1,-5 0-4,-5 0 1,-2 0-1,-1 0 0,-3 0 1,-4 2 1,-18-2-1,33 0 0,-33 0-2,25 0 1,-25 0-1,22-2 1,-22 2 0,20 0 0,-20 0-8,0 0 5,24 0-12,-24 0-29,0 0-28,0 0-42,27 0-38,-27 0-397,0 0 185,0 0 122</inkml:trace>
  <inkml:trace contextRef="#ctx0" brushRef="#br0" timeOffset="120461.89">17388 11539 80,'0'0'99,"0"0"2,0 0-3,0 0 0,0 73 9,2-41-3,0 2-2,-1 7 2,3-1-4,-4-2-6,2-2-5,-4-4-11,4 2-4,-4-4-6,4-4-6,-2-4-4,2 0-5,-2-22-6,0 29-22,3-17-58,-3-12-42,0 0-41,0 0-366,0 0 164,0 0 108</inkml:trace>
  <inkml:trace contextRef="#ctx0" brushRef="#br0" timeOffset="120656.9">17263 11651 146,'0'-24'161,"0"24"-14,19-27-13,0 7-14,7 2-11,7-4-9,13-1-12,1 3-5,2-1-10,-2 3-6,-3 6-9,-4-1-14,-4 3-23,-3 4-36,-4 0-30,-4 3-26,-3 3-22,-4 0-291,-18 0 131,23 9 86</inkml:trace>
  <inkml:trace contextRef="#ctx0" brushRef="#br0" timeOffset="121280.93">17348 11862 48,'0'0'174,"0"0"-19,0 0-15,0 0-15,0 0-9,58-6-14,-26-1-9,6 1-11,4-2-5,2-1-14,-3 3-23,3-2-25,-4 2-24,-2-3-24,-5 2-15,-2 1-14,-1 1-7,-4 0 0,-5 0 2,0 1 9,-3-2 5,-18 6 9,27-6 11,-27 6 10,15-6 18,-15 6 11,0 0 11,0 0 8,0 0 13,0 0 11,0 0 6,0 0 3,0 0 4,0 0 3,-64 16-2,47-8-16,1 0 13,0 1-5,-1 6-12,1 0 4,2-3-6,2 5-1,2 1-1,3-4-6,3 3 2,4-17 3,2 28-2,-2-28-11,17 20 6,-3-11-5,4-6-1,1-1-7,-19-2 3,35-3-4,-16-4-5,-1-1-2,-1-1 0,4-4-2,-5-1 2,-5-1-4,4 3 3,-3-3 2,-1 0-1,-2 3 1,1-1 3,2 3-1,-12 10-1,13-22-2,-6 14-2,-7 8-2,19-8 3,-19 8-16,0 0 13,37 8 0,-22 0 3,-1 5 0,-1 4 2,2 1-2,-6 1 3,0 5 7,-2-3 0,-4-2 19,1 0 9,-4-1 14,0-18 11,0 30 24,0-30 7,-4 21 0,4-21-4,-12 13-10,12-13-4,0 0-6,0 0-6,0 0-8,0 0-4,-31-32-7,31 32-4,0-27-13,0 27-7,9-37-22,2 19-25,2-3-28,6-1-29,9 2-31,3 1-48,0-1-52,5 4-53,2 5-568,-4-3 281,4 4 185</inkml:trace>
  <inkml:trace contextRef="#ctx0" brushRef="#br0" timeOffset="122159.98">19681 11694 33,'-26'-6'196,"26"6"-14,-30-2-11,8 2-15,0 4-12,-5 0-15,0 4-9,-4 3-11,-2 4-9,6 2-13,3-1-7,6 2-6,-2 1-8,9 1-4,1-3-4,4-3-2,6-14-6,2 28-2,-2-28-4,15 22-8,1-15 0,0-1-2,-16-6-6,38 0-3,-20-2-3,2-4-1,0-1-4,-2-1 0,1-2-6,-3 2-1,0-3 1,-1 0 2,-4 3 10,-11 8 12,19-17 6,-19 17-1,15-10-1,-15 10-6,11-8-3,-11 8-5,0 0 0,0 0-1,0 0-2,0 0-3,18 32 0,-13-21-2,3 5 2,1-4-3,0 0-1,2-2 1,3 1-1,3-3-4,0 0 0,3-5 1,1-1-4,-21-2 1,43-7-3,-21-2-1,2-2 0,-1-4 1,-1-3-2,-4-2-1,3-5-3,-4-3 1,-1-5-1,-3-3 3,-2-5 8,-5-3-11,-1-10 6,-3 9 2,1-1 5,-3 1 4,0 8 4,0 3 6,0 3 4,-3 1 4,3 7-3,0 2-3,-2 2-4,2 19-3,0-29-3,0 29-1,-5-13 3,5 13-4,0 0 0,0 0 0,0 0-2,-2 71 1,4-37 1,1 0 0,-1 7 0,0 4-1,3-3-1,-1 3 0,1-4-3,2 1 3,-2-5 0,7 0-3,-3-8 4,0-4 0,3 0-4,2-6 1,2-5 0,-2-6-2,2 0-2,3-6-2,-19-2-1,35-10-1,-14-4-2,-3-2-1,0-5-4,-2-6 2,-3-7-2,0-4-2,-9-6 1,3-5-2,-5 1 5,-2 3-8,0-2 0,-2 5-1,0 6 0,0 4 1,-1 2 2,1 8-3,0 1 2,-3 3 2,-3 4-2,8 14 1,-13-10 4,13 10 0,0 0 2,-26 42 2,18-13 3,-1 7 0,5 4 2,2 2 7,-1 2-3,3 3-3,3-4 2,3 2 1,1-3 4,3-3-1,2 2-2,2-8-3,2-1 0,1-3-17,-4-5-31,0-6-35,5-4-42,-4-1-53,2-2-48,1-6-43,-1 3-635,2-6 304,5-4 201</inkml:trace>
  <inkml:trace contextRef="#ctx0" brushRef="#br0" timeOffset="122560.01">21199 11568 182,'-26'-5'194,"26"5"-10,-27 3-16,27-3-12,-33 10-16,16-1-9,-1 4-15,-3 3 4,7 3-9,0 4 0,1-1-9,4 2-5,2 2-7,5-5-6,2 1-9,2-1-4,8 1-6,3-1-7,4-5-4,4-2-6,3-4-5,1-2-4,6-6-5,-4-2-2,6-2-4,-2-4-3,-1-6-2,-2 0-2,-5 0-4,-1-5-4,-6-1-2,-1-4-1,-2-1-4,-8-4-1,-3 1 1,-4-1 1,-3 0 0,-2 2-3,-5 2 2,-2 2-1,-2 4 0,-3 4-2,0 0-7,1 7-30,-1 4-46,19 2-45,0 0-51,-40 8-602,40-8 264,-14 13 175</inkml:trace>
  <inkml:trace contextRef="#ctx0" brushRef="#br0" timeOffset="122844.02">21839 11641 1,'-26'-2'202,"26"2"-6,-33 8-5,15-1-4,-6 1-4,4 6-10,-4 0-5,6 2-9,-2 1-9,4 0-9,5 2-9,2-2-9,1-1-7,5 2-9,3-18-10,6 27-9,3-13-7,7-3-28,2 0-37,9-5-39,1 0-41,3-4-40,5-2-41,2-2-47,-1-4-501,7 0 236,-2-2 155</inkml:trace>
  <inkml:trace contextRef="#ctx0" brushRef="#br0" timeOffset="123091.04">22560 11560 192,'0'0'199,"-44"8"-12,19 0-9,-2 3-13,3 2-7,0 1-11,3 3-6,-1 1-10,6 1-8,3 1-11,3 0-10,3-2-6,7 1-10,0-19-12,11 29-16,2-16-32,7-3-33,4-1-45,3-3-28,7-2-43,1-2-54,-1 0-414,4-4 201,-4 0 133</inkml:trace>
  <inkml:trace contextRef="#ctx0" brushRef="#br0" timeOffset="124406.11">23131 11598 188,'0'0'197,"-33"16"-4,33-16-7,-10 23-6,6-9-7,-1 3-10,3 1-10,0 2-13,2-20-13,4 41-9,1-21-10,4 1-10,2 1-7,6-8-11,-1 3-7,5-7-9,1-1-8,-2-4-14,2-5-9,1 0-10,1 0-3,-2-9-2,2 0-3,-1-1-1,-5-5-3,2-1-2,-4-2-1,-3-3-2,0 1 5,-2 1 8,-1-3 4,-1 6 6,-3 2 0,-6 14 4,13-29-2,-8 19-6,-5 10 0,9-17-5,-9 17-1,0 0-4,0 0 3,0 0-1,0 0 1,0 0-6,0 0 3,20 39 0,-14-28-5,-1 5 3,4-2-4,-4-1 2,3 0 2,4-2-2,0 3-1,0-4-4,0-2 2,8-1-1,-1-4 1,2-3-7,2 0 4,0-3-2,3-4-1,-3-1-1,-3-2 0,-2-4-2,-2-6 2,-1 1-3,-6-1-5,-2-2 7,-3-5-1,-4 4-1,-2 4-1,2 19 2,-5-40 0,3 24 1,-2-2-2,4 18-6,-5-27 9,5 27-2,-5-21-3,5 21 3,0 0-2,3-23-7,-3 23-2,13-9-5,-13 9-4,29-2-7,-11 0 4,3 1 2,5 1 0,-6 1 2,4 1 4,-1 0 0,-1 5-2,-4-1 6,4 6 1,-6 0 0,-3-2 3,1 4 3,-4 1 11,-3 2 2,-2-1 3,-1 5-3,-1-2 5,-3 0-1,2 0-1,0 2 1,5 0 1,-2-2-1,5 2 3,6 0-2,0-2 0,10 0-5,-1-1 4,6-5 0,0-2-2,1-4-5,3-1 4,-2-4-3,-1-2 1,1-4-7,-2-4 6,-4-1-3,-1-4-1,-4-2-7,5-5 8,-4-6-1,-3-1-2,-4-4-3,-3 1 3,-4 1-12,2-1 1,-4 1 1,-5 3 3,0 4 0,-2 3 2,0 19-2,-4-32 1,-3 19 2,7 13 1,-15-12 0,15 12 2,0 0 1,0 0 1,-48 25 1,37-8-2,-2 2 3,-2 1 0,4 5 2,4-5-1,0 3-1,3 0 2,1-1 0,6-2 0,1 2 1,3-3-1,2-3-1,6 3 0,-1-6-7,2-2-12,3-1-11,-2-2-8,2-4-4,3-2-3,-1 0-4,3-4 3,-24 2 3,42-8-2,-19 0 7,-3-3 3,2-2 2,-5-2 1,3-3 3,-4-2 3,-2-3 6,-1 0 9,-2 1 8,0 0 8,-1-1 11,-5 7 10,1-2 6,2 4 1,-8 14-2,8-27 1,-2 14-9,-6 13-2,5-17-2,-5 17-2,0 0 0,0 0-3,0 0 1,0 0-1,0 0-2,0 0 1,25 42-2,-22-23 2,-3 1-3,2 0-1,-2 3-2,-2 1 1,-1-5-3,3 3-1,-3-1-1,1-3 1,2-18-3,-3 35 3,1-22-2,2-13 17,-3 21 4,3-21 1,0 0-2,5 16-1,-5-16-2,0 0-6,0 0 0,0 0-3,0 0-3,43-44-1,-34 29-1,6-6-2,-2-3-2,3 0-1,1 1-1,-1 1 1,0 2 0,1 1-2,-1 2-1,-2 2 0,1 7 5,-4 1-7,-11 7 2,25-1 0,-25 1 3,27 12-3,-18-1 1,0 2 5,0-1-5,-1 5 2,-1-3-2,-4 5 5,3-3-4,-2 4 0,1-1 1,-3-2-2,3 0 1,-1-3-14,-4-14-25,11 25-31,-5-14-42,-6-11-41,13 15-37,0-9-39,-13-6-634,26 6 293,-15-6 193</inkml:trace>
  <inkml:trace contextRef="#ctx0" brushRef="#br0" timeOffset="124892.14">25741 11431 14,'-7'-20'212,"7"20"-11,-9-16-9,9 16-12,-14-8-9,14 8-8,0 0-8,-36 6-3,36-6 0,-26 18-7,11 0-2,-1-1-6,2 4-10,2 0-8,-2 0-13,5 4-7,2-1-9,0 0-8,5 0-8,2-3-9,2-3-1,7 2-12,3-2-1,4-1-10,7-4-17,3-3-19,4-2-19,6-2-13,4-3-7,-2-3-5,11-3-5,-4 0 1,-1-8 1,-1-2 3,-4-3 3,4-8-2,-7-2 4,0-4 0,-6-6 2,-5 0 3,-3 5 3,-11 4-16,1-1 8,-2 3 0,-8 5 4,3 1 10,-5 1 5,0 18 4,-7-20 11,7 20 11,0 0 10,-33 2 2,33-2 6,-40 23-2,20-7 7,0 4-1,4 0 4,3 3-2,2-1 0,7-1-3,1-1 1,3-20-5,13 42 1,-2-20-4,5-3-9,3-3-19,5 1-23,-2-3-16,2 0-19,5-3-21,-2-4-25,2 2-15,-4-5-33,-1 0-30,-4-4-490,4 0 229,-3 0 152</inkml:trace>
  <inkml:trace contextRef="#ctx0" brushRef="#br0" timeOffset="126656.24">18160 12850 42,'0'0'157,"0"0"-5,0 0-9,0 0-9,0 0-2,0 0-5,0 0-11,0 0-7,0 0-8,0-59-8,0 59-6,0 0-4,-7-22-11,7 22-7,-11-12-6,11 12-6,0 0-6,-31 0-7,31 0-2,-32 15-3,15-2-3,-2 1-5,3 3-4,-1 2-2,6-1 2,0 2-4,1-2-2,6 2-1,-1-1-1,5-1 0,0-18 1,9 34-1,1-20-2,-1-1-3,7-3 2,1-3-4,0-2 4,3-5-5,-20 0 0,39-12-4,-21 4 1,2-4 0,-4-1-1,-1-4-2,-6 0 2,-2 0 11,-3-4-3,-2 1 3,-2-1-2,-2-2 1,-2 1 2,1 1-2,-1 3-1,-1 1 0,5 17-1,-7-32-3,5 17 1,2 15-2,-5-25-3,5 25-3,3-23 0,4 9 0,4-3-1,7-3-4,6 0-3,7-3 3,0 1-1,2 0 2,8-1-2,-9-1 2,-1 1-1,-2 0 2,0 2-4,-5-2 3,-4 1 0,-6 4-1,1-3 3,-6 4 1,-2-2 3,-5 3-1,-2 16-1,0-32-2,0 32 2,-9-29 1,2 18 0,7 11 0,-13-21 0,13 21 0,-13-14-3,13 14 2,-16-3 2,16 3-3,0 0 0,-31 26 5,24-8-2,0 8 4,2 7 4,4 9-2,-2 6 2,3 11 0,3 2 2,1 4 1,1 1 0,-1 22 11,1-14 6,-1-11 5,1 0-1,-1-2 11,2-5 8,-4-8-2,1-3-1,-3-4-4,0-5-3,2-4-4,-2-5 0,-2-2-1,-1-4-3,1-4-4,-6 0-5,8-17-3,-23 20-18,12-18-44,-8 1-43,19-3-54,-40-3-60,19 1-706,1-6 307,-2-4 201</inkml:trace>
  <inkml:trace contextRef="#ctx0" brushRef="#br0" timeOffset="126842.25">18197 12905 154,'0'0'175,"12"-22"-18,0 10-15,2-1-16,7-1-10,5 4-12,7-7-23,6 3-37,3 2-36,9-2-44,0 3-40,6-2-263,2 2 115,-1 3 77</inkml:trace>
  <inkml:trace contextRef="#ctx0" brushRef="#br0" timeOffset="128720.36">19935 12853 16,'0'0'99,"0"0"-4,3-17-6,-3 17-6,0 0 0,0 0 1,0-20 7,0 20-6,0 0-5,2-19 2,-2 19-8,0 0 4,0 0-5,-2-25 4,2 25-6,0 0-4,-5-21-3,5 21-3,-7-13-3,7 13-3,0 0-11,-11-14 3,11 14-7,0 0-6,-20-5-3,20 5 2,0 0-7,-29 19-2,14-6-1,1 5 1,1 2-3,0 0-2,-2 5-2,7-3 0,-1 3-3,2-3 1,3 0-3,-2-3 0,4 1 2,-1-2-2,3-18 1,8 29-4,-3-17 1,-5-12-7,15 16 5,-15-16-2,21 2 4,-21-2-4,0 0-1,38-13-1,-27 4 1,-11 9-3,22-20 1,-13 9 2,0-2 3,-2 2 8,-7 11-2,13-24 3,-13 24 4,11-18-3,-11 18-3,7-17 0,-7 17-2,7-10-2,-7 10-4,0 0 1,0 0-2,0 0-4,0 0 8,0 0-1,0 0-5,22 37 7,-18-21-3,1 0 1,-1 4-1,3-1 1,-2-3-1,-1 4-1,3-4 1,0 1 0,1-2-2,-1-2-3,-7-13 1,11 21 0,-11-21 3,8 18-2,-8-18 1,11 11-2,-11-11-2,0 0 0,21 2-2,-21-2 3,0 0-3,0 0-2,27-17 3,-27 17-2,17-14 2,-10 4 1,-7 10-3,14-24 3,-5 11-3,-2-4 0,1 1 0,-1-2 0,2-4-3,-2-1 0,2-1-2,-2 2 3,3-5-1,-1 5 0,-2 3 1,0-1 0,0 2 1,-3 4-1,1-1 1,-5 15 0,10-22 0,-5 10-7,-5 12 1,0 0 6,11-12 0,-11 12 0,0 0 3,0 0 0,0 0-2,21 38 4,-19-22 1,1 3 1,-3 1 0,0 4 0,0-1 1,0 3-1,-5 1 1,5-4 0,-3-2-2,3 0 0,-2 1 2,0-3-3,2-19 1,0 26 0,0-26 28,0 24 5,0-24-6,0 0-5,9 9-5,-9-9 2,0 0-3,0 0-2,26-33-5,-19 19 0,1-3-3,3 0-1,-2 0-2,1-3-1,-1 2 2,0 4-3,-2-1-1,1 1 0,-8 14-1,11-25-2,-8 18 0,-3 7-3,12-13 3,-12 13-3,0 0 0,0 0 4,27 4-2,-27-4 2,0 0 1,21 25 1,-17-12 0,3 2 0,0-1 0,-1 5 1,-1-1-1,1-2-2,-1 3 4,-1-2-2,-2 2 1,3-3-1,-5-16-6,7 29-27,-5-17-35,-2-12-32,10 18-53,-10-18-53,7 14-564,-7-14 261,0 0 171</inkml:trace>
  <inkml:trace contextRef="#ctx0" brushRef="#br0" timeOffset="129812.42">21707 12744 42,'-11'-16'140,"11"16"-12,-11-12-9,11 12-12,-12-11-5,12 11-11,0 0-5,-21-11-9,21 11-6,0 0-8,-28 4-5,28-4-7,-21 16 0,7-5-9,0 8-4,-1 3-1,2 1-2,-1 0-1,4 1-2,2 4-2,0-3-4,2 0 5,6-4 5,3-2-1,2-1 0,5-4-1,2-4-4,1-3-2,-13-7-2,33 2-3,-33-2-3,40-12-4,-19 3-3,-1-6-2,0 0-1,-4-2 1,1-1 5,-3 2 13,-5-4-1,0 3 4,-2 3 6,-3-2 2,-4 16-5,13-22-5,-13 22 0,7-13-2,-7 13-6,0 0 1,0 0-2,0 0-1,0 0 0,0 0-1,0 57-1,2-39 0,5 1-1,2 7-1,-1-3-2,8 0 2,-3-2-2,6 0-1,-1-2-1,4-5 1,0 1-4,2-4 0,-3-7-2,3 0 2,0-6-5,-1-2 0,3-2 2,-1-5-4,-1-3-4,-5-2 2,4-8-2,-1-6 0,-3-4 0,-2-10 0,-3-3-5,-5-4 3,0-4-3,-2 2 0,1-1 0,-8 6 1,2 0-5,-2-1 1,-2 4 10,0 6 6,-2 3 7,2 5 4,0 3-3,-1 5 1,3-1-4,-2 8-1,2 16 0,-4-23-1,4 23-2,0 0 4,0 0 0,0 0 1,0 0 3,-23 66 2,20-32-2,3 13 2,0 6 0,0 8-1,3-2 0,-3 1 1,2-1-1,3 0-2,-1-3 1,5-3-1,3-2 0,0-11 0,2-3 2,4-2-2,6-8-2,1-4-2,4-7 0,-3-5-6,6-5-7,-4-6-4,0-2-4,3-6 3,-6-3-2,8-6-2,-5-4 0,0-1 0,0-4 3,-7-4 0,3 2 5,-8-2 5,0-1 2,-2 0 5,-2 7 6,-5-3 7,2 3 3,-5 6 5,0 0 1,0 1 0,-4 17-2,5-22-5,-5 22 0,0 0-1,0 0-3,0 0-2,0 0 2,0 0 0,-13 67 0,9-24 4,1 14 1,-1 4 4,2 4 3,-5 25 3,0-3 4,0-1-2,2-11-4,-2 10 1,2-16-3,0-10-2,3-2 0,0-10-5,-3-6-4,5-7 1,0-3-3,-2-9-33,2-6-44,0-16-50,-5 15-44,5-15-50,0 0-44,0 0-676,0 0 315,0 0 207</inkml:trace>
  <inkml:trace contextRef="#ctx0" brushRef="#br0" timeOffset="130080.44">22685 12650 64,'4'-19'189,"-4"19"-15,12-25-14,-1 12-16,3 3-14,3 1-13,3 4-12,7 0-9,-2 5-10,6 2-6,-4 4-28,4 5-6,-1 7-2,-2 1-8,-5 2 3,-6 3-7,-4-2-3,0 5 2,-8-1-1,-3 0 2,-7 1 4,-2-3-3,-5 0 0,-2-1-1,-6 2-3,-7-5-2,-3-4-1,0 1-5,-3-5-3,6-2-11,-4-2-35,10-5-48,0 0-52,21-3-466,-26-5 202,26 5 133</inkml:trace>
  <inkml:trace contextRef="#ctx0" brushRef="#br0" timeOffset="131158.5">23347 12330 7,'0'0'226,"0"-17"-15,0 17-18,0 0-20,0 0-17,0 0-16,0 0-14,0 0-13,0 0-7,0 0-9,0 0-7,14 70-22,-6-28-4,1 11-1,-2 1 0,-3-1 0,1-5-6,-3-4-2,1-2-6,-1-6-5,0-6-2,-2 1-1,2-8 23,-2-2 9,3-8-6,-3-13-6,8 18-9,-8-18-2,0 0-9,0 0-5,0 0-3,0 0-4,36-39-6,-23 21-2,-2-4-4,3 1-2,0-1-3,0 4-3,-2 3-2,-1 0 0,1 5-3,-12 10 0,18-9 0,-18 9 2,0 0-2,31 19 3,-21-4-2,-1 2 2,0 5-1,0-2 1,-2 1 2,6 2 1,-4-4-5,2 2 3,3-5-2,1 2 2,1-6-1,2-2-3,1-3-4,4-5 2,3 0-1,-1-4-8,4-2-2,-4-2 1,0-3-3,1-5-2,-2-2-3,-6-3 1,2-5-3,-6 0 1,-3-3-1,-4 1 3,-3-1-2,0 4 2,-8 3 0,0 0-1,-3 4 3,-4 2 0,-2 3 2,13 11 1,-27-6 3,27 6 3,-39 12-1,22 5 3,-1 1 2,0 5 2,2 3 2,5-2-2,2 3 1,1-3 2,5-3 0,3 1-1,5-3 1,3-5-3,4-1-2,4-6 1,3-1-3,1-4 0,0-2-1,-20 0 1,48-13-1,-24 4 0,-4-6-2,4 1-1,-6-4 1,2-2-1,-4 1-1,-3-1 5,1 2 5,-1 4 1,-4-1-1,0 5-1,-9 10 1,11-12 3,-11 12-4,0 0 4,0 0 3,20 28-3,-13-14 0,-3 3 3,2 3-1,0-1 1,3 3 0,5-2-1,1 0-1,7-2-1,1-1 0,3-7-1,5 1 2,0-8-5,-2-1 0,4-5-1,-2-1 0,-2-7-2,5-5 0,-3-2 1,-4-9-4,1-5 4,-5-9-6,-3 0 3,-5-3-6,-3 2 1,-1-8-3,-1 6 2,-5-2-1,-2 4 3,-1-1 2,-2 10 4,1 4-1,-1 1 5,0 6-4,0 0 0,0 22-1,-3-29 3,3 29-2,0 0 4,-11-10 3,11 10-1,0 0 4,0 0 0,-13 64 0,13-30 5,-3 6-3,3 3 1,-2 4 0,4 2 0,-2-3 0,0 2 0,3-4-1,-1 0 0,2-2 1,1-4 1,3-7-3,0-3 2,5-3 3,-2-5-1,6-2-2,-1-7-2,2-6-1,2-2-3,-2-3-1,-18 0 0,38-15-2,-20 3 3,1-7-6,-5-7-2,0 2-2,-5-13 1,-1 2-4,-6 3 0,-2-2 0,-2 5-2,-6 2-1,1 3 2,-2 4-5,-3 5-14,1 7-22,11 8-34,-31-5-43,31 5-51,-31 20-58,20-6-532,-5 5 261,5 0 172</inkml:trace>
  <inkml:trace contextRef="#ctx0" brushRef="#br0" timeOffset="131559.52">25454 12793 38,'0'0'178,"0"0"-15,10-13 0,-10 13-8,0 0-12,0 0-11,23 0-13,-23 0-6,28-3-16,-28 3-7,35-5-10,-16-4-6,4 1-7,0-1-9,-4-3-4,2-3-6,-7 2-4,0 1-6,-5-3-3,1 1-3,-4-4-1,-6 18-1,-1-27-4,1 27-6,-15-27-1,6 17-2,-5-1-2,14 11-2,-31-11 2,31 11 0,-34 8-4,10 3 5,-1 13 4,-1 3 8,-2 7 6,4 3 4,6-1 9,3-2 3,4 1 4,6-3 5,8 0 1,4-3-7,7 3-5,7-4-4,7-2-4,2-5-3,5-5-13,5 0-23,-4-5-24,2-1-19,-4-4-31,-7 0-38,4-4-63,-15 0-630,-16-2 273,21 0 181</inkml:trace>
  <inkml:trace contextRef="#ctx0" brushRef="#br0" timeOffset="132954.6">26122 12333 63,'0'0'180,"0"0"-8,-7-12-9,7 12-11,0 0-12,0 0-15,0 0-14,0 0-8,-9-16-13,9 16-9,0 0-3,0 0-1,0 0 2,0 0 3,-7 59-2,2-27 10,3 1-5,0 9 0,0 3-3,-2 0-1,0 2-2,1-3-5,1-2-8,0-2-1,-1-7-5,6-1-3,-1-3 3,-2-5 0,8-3-2,-1-3-3,-1-4-7,8 0-5,0-6-15,2-3-26,3-3-42,-19-2-49,36-4-52,-18-1-60,-3-3-644,-1-4 288,-14 12 189</inkml:trace>
  <inkml:trace contextRef="#ctx0" brushRef="#br0" timeOffset="133138.61">25734 12683 157,'0'0'174,"59"-36"-14,-29 28-12,10 0-14,2-3-9,-2 3-16,2 0-8,-5-3-14,-6 5-36,-3-1-55,-3 4-64,-7 0-332,2 1 136,-20 2 90</inkml:trace>
  <inkml:trace contextRef="#ctx0" brushRef="#br0" timeOffset="133978.66">17631 13909 56,'0'-21'158,"0"21"-18,0 0-11,0 0-11,0 0-9,0 0-2,0 0-1,0 0-4,0 0 5,0 0-3,2 58-2,0-29 3,-4 3 6,2 0 0,-2 1-1,2 1-7,0-2-10,-3 1-8,6-4-7,-3 1-8,4-3-7,-2-7-7,1 2 0,1-5-5,3-1 1,0-2-8,4-5-1,4-1-6,-15-8-20,32 3-29,-11-3-40,-21 0-43,41-6-54,-21 1-50,1 0-521,0-4 245,-2 4 161</inkml:trace>
  <inkml:trace contextRef="#ctx0" brushRef="#br0" timeOffset="134740.7">17420 14373 74,'-9'-15'133,"9"15"-16,0 0-12,39-36-5,-11 18-12,7-4-8,5-1-13,5-2-4,-3-2-11,2 1-4,-3-1-3,-1 0-6,-2 0-2,-5 4-3,-3-1 0,-2 0-8,1 2-4,-7-1-3,2-1-4,-3 0-2,-9 1 1,4 1-2,-4 1 4,-1 1 5,-5 1 1,2 1 10,-1 4 4,-2-1 8,-5 15 0,10-22-5,-10 22-3,3-18-8,-3 18 2,0 0-3,0 0-1,0 0-6,0 0 2,0 0 0,12 57 1,-7-29 0,-5 3 5,2 0 10,-2 5 2,0-3-1,0-1 2,0 0-2,0-7-5,0-2-3,0 0-1,0-4 30,0-2 26,0-17 12,5 26-5,-5-26-12,9 6-7,-9-6-10,0 0-4,0 0-9,47-33-6,-28 11-5,2-1 4,5-3-11,-3 1 1,3 2-3,-3 2-6,-4 3-2,2 3-7,-2 1 0,-3 9-4,0 0-1,-16 5-1,31 8-1,-15 6-7,0 3 2,-4 3-2,0 4 3,-1 1-2,0 2 4,0-2-2,-2 2 1,0 1 0,0-5 0,0 0 0,4-4-1,0-2 1,3-5 0,4-6-1,0-4-2,7-4 0,0-4 2,8-4-4,-2-6 0,-1-6-2,-1 1 1,-4-4-2,2-3 2,-5 1-2,-6 0 0,-4 2-1,-3 2 0,-3-3-3,-3 6 0,-5 0 4,0 20-5,-7-35-2,-2 20 5,-1 4-5,10 11 1,-28-9 2,11 6 0,17 3 0,-33 14 2,12 2 3,3 2-1,1 4 3,3 7-1,1 0 1,4 1 3,4-1 0,2 0 1,8-2 1,7-1-2,4-5-4,10 1-3,8-5-21,6-2-35,2-6-41,3-5-35,4 0-36,-2-4-57,-1-2-584,-4-2 276,1-2 182</inkml:trace>
  <inkml:trace contextRef="#ctx0" brushRef="#br0" timeOffset="135537.75">19949 14125 51,'0'0'137,"-14"8"-4,14-8 5,0 0 0,0 0-17,0 0-9,0 0-12,0 0-10,0 0-8,45-23-9,-27 8-7,4 0-4,-4-1-8,-2-1-5,1-1-1,-1-1-9,-5-1 1,0 3-3,-7 1-3,3 0 2,-7 16-3,0-27-2,0 27-3,-9-21-3,9 21-3,-17-14-4,17 14-3,-23-2-1,23 2 1,-28 13 0,14-3-2,-2 9 1,3 3-2,0 2 3,3 1-6,6 3 5,-1-1-3,8 0 6,3 3 14,8-5 2,8 5-1,4-8 2,7-1-5,8-3-2,1-6-1,2-4-3,2-6-4,-1-2 2,-1-4-4,1-2-1,-5-2-3,-7-1-1,-6-2-2,-2-3-1,-1-3 1,-4 0-3,-4-4-4,-5-4 0,-4-1-1,0 1-1,-7-3-2,3 1 8,-6 5 6,3 1 5,0 0 3,0 21-4,-3-32-1,3 32-3,-2-21-1,2 21 0,0 0 0,0 0-1,0 0 1,0 0 2,0 0-1,-16 58 1,16-31-1,0-5 0,-2 6 0,2-3-1,0 1 3,0-4 1,2-1-1,-2 0 4,0-21 21,0 30 26,2-18 12,-2-12-7,0 0-4,7 12-10,-7-12-7,0 0-6,0 0-4,0 0-6,29-40-1,-20 24-9,2-3-2,-2-2 1,6 2-9,-3-2 1,-1 5-1,1 0-2,2 2-4,-2 4-3,1 1 0,-13 9 2,29-4-1,-29 4 0,33 13 2,-16 0 0,3 1-1,-3 3 1,-1 3 1,-3 4-2,-1 1 3,2 0-3,-2 1 0,-1 1 6,-2-5-9,1 4-27,-2-7-40,-2-2-41,1-3-36,2-1-51,-2-3-43,-7-10-696,15 13 316,-8-11 209</inkml:trace>
  <inkml:trace contextRef="#ctx0" brushRef="#br0" timeOffset="135822.76">21311 13988 119,'0'0'177,"-21"-2"-12,21 2-9,-31 11-13,11-1-12,-2 4-16,-1 4-1,2 4-13,0 5-8,4 1-4,3 3-10,5-3-5,5 1 4,1 3 0,8-2-2,6-3-7,6 0-1,6-1-9,6-7-4,3-5-6,3-2-15,-4-6-24,4-1-32,-1-5-43,2-2-56,-3-1-62,-4-3-409,2-2 201,-2 0 133</inkml:trace>
  <inkml:trace contextRef="#ctx0" brushRef="#br0" timeOffset="136164.78">21534 14066 92,'0'0'162,"0"0"-14,0 0-15,0 0-8,0 0-11,50-2-11,-31 15-2,2 3-7,-3 1-4,4 4 0,-4 5-6,-2-4 2,-3 3-4,-2 1-3,-2-1-5,-4 0-1,0-4 3,-3 0-3,-4-2 2,2-19 8,0 27 7,0-27-2,-3 17 2,3-17-3,0 0-8,0 0-3,0 0-8,0 0-4,0 0-6,0 0-8,-18-53-5,18 33-6,0 20-4,7-43-8,0 16-25,3 1-28,8-6-40,5 2-39,3 6-39,2-2-26,2 4-33,-2 4-553,0 5 257,-5 1 170</inkml:trace>
  <inkml:trace contextRef="#ctx0" brushRef="#br0" timeOffset="136646.81">22324 14177 113,'0'0'185,"-18"2"-19,18-2-14,0 0-15,-9 12-10,9-12-12,0 0-5,7 35 2,0-21-7,4-1-9,5 3-6,-1-3-10,3 2-3,4-5-7,-2 1-6,7-2-3,-7-5-8,6-3-5,-4-1-4,1-1-3,4-2-5,-1-5-4,-3 0-5,0-5-4,1 0-3,-4-4-2,-2 1-4,0-5-3,-4 2 1,0-5-1,-5 2 7,3-2 6,-5 1 9,0 7 7,1-3 8,-4 2 2,-4 17-2,7-27-5,-7 27-4,4-20-4,-4 20-4,0 0-1,0 0 0,0 0 0,0 0 1,0 61 1,-2-29-1,2 11-2,-2 0 3,0 7-2,-3 6 0,1 1-2,-4-1 3,-2-1-2,1-1 3,-2-1 4,-1-3 1,-2-9 1,2-6-2,-1 0 0,-2-5-1,1-5-4,-2-6-4,-6-4-3,2-3-3,-6-4-3,3-6-20,-3 1-37,-4-8-58,-1 1-61,4-4-68,1-4-761,1-5 336,5-1 221</inkml:trace>
  <inkml:trace contextRef="#ctx0" brushRef="#br0" timeOffset="137153.84">23343 14135 153,'0'0'157,"0"0"-6,0 0 1,0 0-10,4 42-1,-1-19 0,-1 7-4,-2 3-7,0 1-10,0 1 0,0 3-6,0 5-4,-2-8-4,-3 0-5,3-1-6,-3-4-7,3-3-7,0-4-7,-1-2-2,3-2 9,0-19-2,-3 24-9,3-24-9,0 0-5,0 0-9,0 0-4,0 0-7,0 0-3,0 0-1,0 0-9,6-89 0,-4 53-7,2-5-3,-1-8-2,-1-8-5,5 0-2,0 2-2,3 1-4,-1 10-4,0 4-3,5 5 1,-2 8-1,2 3-2,0 8 2,-1 5-2,5 6-1,-18 5 3,32 8-1,-13 6 2,-4 2 1,0 5 3,-3 3-2,-3 2 3,-2 1 1,-6 2 0,-1 3 0,-3-3 2,-5 1 1,-2 2 0,-3-5 3,-3 2-1,-4-5 1,-7-2 1,4-6-2,0-5-3,-5-3-33,4-4-43,4-2-47,20-2-54,-33-6-70,23-2-521,10 8 262,-9-23 172</inkml:trace>
  <inkml:trace contextRef="#ctx0" brushRef="#br0" timeOffset="137503.86">24083 13698 140,'0'0'234,"0"0"-17,0 0-19,-5-21-16,5 21-20,0 0-19,0 0-3,0 0-6,0 0-5,0 0-8,-20 69 0,17-29-4,-1 5-8,-1 3-8,-3 9-5,4-3-8,-3 1-8,2-9-7,3-2-8,0-8-6,2-3-3,0-3-7,7-3-12,0-6-32,7-6-41,0-5-48,7-3-35,2-3-55,0-6-57,8-2-522,-6-4 256,4-3 169</inkml:trace>
  <inkml:trace contextRef="#ctx0" brushRef="#br0" timeOffset="137706.87">23868 14026 44,'-24'0'215,"24"0"-12,0 0-18,-11-10-18,11 10-18,0 0-16,47-28-18,-16 20-24,5-4-28,4-1-26,2-1-27,3 4-31,-1 2-34,-2-1-34,-2 1-335,-8 4 144,-1 2 95</inkml:trace>
  <inkml:trace contextRef="#ctx0" brushRef="#br0" timeOffset="138062.89">24368 14199 64,'0'0'191,"0"14"-1,0-14-16,0 0-14,11 17-15,-11-17-13,22 2-11,-22-2-15,31-4-9,-11-2-11,-1 0-16,4-6 0,-2 2-8,1-5-8,-3-1-4,-2 0 0,-1-4-11,-4-1-17,-1 0-1,-1-3 5,-2 4 2,-6 0-4,-2 1 0,0 19 0,-6-30-4,6 30-5,-11-20-2,11 20 2,-18-6-4,18 6 5,0 0-6,-41 26 8,26-8 0,-6 8 5,2 3 1,3 0-1,2 3 0,4-3 2,4-1 0,1 0 0,5-1 2,2-7 2,7 3-7,3-2-9,5-6-31,1-3-28,6-3-22,0-3-29,6 1-25,-1-6-22,0-1-28,2-1-426,1-2 203,1-1 134</inkml:trace>
  <inkml:trace contextRef="#ctx0" brushRef="#br0" timeOffset="138579.92">25072 14064 17,'-18'-7'169,"2"1"-4,16 6-12,-25-6-11,25 6-19,-25 2 2,25-2-14,0 0-10,-29 10-5,20-1-4,9-9-6,-18 22-9,15-6-4,-4 0-5,5 2-5,2-18-8,-6 35-3,6-19-4,0-16-5,6 34 0,1-19-5,-3-3-8,5 1-4,1-2 2,-10-11-8,27 12-10,-10-9-7,2-1-5,-19-2-2,41-9-4,-17 4-1,1-6 1,-1-5-2,4 0 0,0-8-6,-1-2 8,0-10 4,-1 0 1,-5-5 4,0-4 1,-6 1 3,2-5 5,-8 7 5,-2 1 8,-1-2 3,-4 2 3,-2 5 5,0 1 0,-2 4 5,-4 1 0,4 6-6,-3 3-1,-1 2-3,-2 5-4,8 14 0,-18-18-4,6 14 2,12 4-4,0 0 2,-37 20-1,25-4 1,0 7 2,6 7 9,-1 8-1,2 6-2,3-1 1,2 2 0,2-1-1,0 1-4,3 0-1,0 0 0,1-4-3,-1-1-1,5-2-3,-3-2 0,0-6-6,-1-1-9,2-7-27,-2 0-32,2-5-32,6-3-50,-6-1-52,4-5-614,-12-8 274,17 11 181</inkml:trace>
  <inkml:trace contextRef="#ctx0" brushRef="#br0" timeOffset="139685.98">17453 15049 85,'0'0'102,"0"0"-5,0 0-5,0 0-5,0 0-1,0 0 2,0 0-5,0 0 3,0 0-2,0 57 1,0-37-2,2 2 3,-2 1-9,0 1-1,0-4-7,0 2-7,2-3-3,-2-19-4,0 30-2,3-17 2,-3-13 13,2 24 16,-2-24 2,2 16 4,-2-16 1,0 0-7,0 0-7,9 11-9,-9-11-7,0 0-7,0 0-7,0 0-4,29-35-5,-20 21-2,0 1-5,1 1-5,2 0-4,-1-4-3,-2 6-2,3-1 0,-12 11-5,17-18-3,-8 12 0,-9 6-2,20-4 0,-20 4 0,0 0 3,45 16 0,-26-4 3,1 6-3,-1 1 1,-2 0-1,1-1-1,-1 1 1,-1 0-2,0 0 1,-4-7-2,3 2-1,-6-5 2,2 2 1,-11-11-2,20 11 0,-20-11 0,20-4-4,-20 4 2,23-18 1,-11 7 6,-2-2-2,1-4 0,-3-4-2,3-3-1,-2 2-3,1-7-1,-4-1-1,2-1-2,0 3-1,-2 1-1,1-1 0,0 3-1,-5 5-12,1 1-31,3 3-23,-6 16-16,5-21-23,-5 21-23,0 0-25,0 0-23,0 0-29,0 0-464,0 0 228,0 0 151</inkml:trace>
  <inkml:trace contextRef="#ctx0" brushRef="#br0" timeOffset="140260.02">18452 15102 23,'-9'-25'127,"9"25"-5,-14-10-15,14 10-7,-21-9-6,3 4-9,18 5-5,-33-2-7,10 2-5,23 0-8,-41 11-8,21-6 0,0 7-2,2-4-10,4 2-4,0 2 1,4-1-8,10-11-1,-11 22 2,11-22-5,5 18-7,-5-18 1,18 13-1,-1-7-2,-17-6-4,30 2-1,-11-4-3,-19 2 0,35-8-3,-19 2-1,-2-1 3,-14 7 5,24-14 4,-15 6 8,-9 8-1,14-13 3,-14 13 0,13-13-1,-13 13 0,12-11-3,-12 11-4,0 0 1,11-12-7,-11 12 2,0 0-1,24-2 0,-24 2 0,29 8 0,-11 1-1,6 3 0,-4 0 5,2 2-7,-1-2 0,-5 3 21,3-1-1,-3 4-4,1-4 2,-6-1-6,-2-1 5,-1-2 4,-8-10 5,18 17 16,-18-17 18,12 13-7,-12-13 0,0 0-4,0 0-2,0 0-3,0 0-6,0 0-2,0 0-9,0 0 1,0 0-5,0 0-3,-12-61-4,17 47-3,2-3-4,0 0-7,4 0-1,5 1-12,1 0-15,2 0-22,0 3-27,2 1-25,-3 3-34,1 1-29,-1 4-36,2-1-531,-20 5 245,30-2 162</inkml:trace>
  <inkml:trace contextRef="#ctx0" brushRef="#br0" timeOffset="140797.05">19237 15146 133,'0'0'133,"-24"-26"-11,24 26-10,0 0-9,-26-8-15,26 8-4,-23 0-10,23 0-3,-29 5-10,29-5-5,-33 11-8,17-3 2,1 6-10,-2 1 0,4 5-7,3-2 26,3 5-9,3-3-4,4-1 1,0-19-1,6 38-4,7-23-3,1-2-4,4-5 0,4-3-4,0-5-6,5-2-2,0-7 1,-1 0-6,-1-5-1,2-1-4,0-2-3,-5-1 3,-2-2-1,-1-1-4,-3-3 5,-3 2 6,1-3 3,-6-3-2,0 1-1,-2-4-3,-1-1 0,-5-3-1,0 1-2,0-1 0,-2-1 4,-1 2 3,0 5 6,3-1 1,-1 7 0,-1 2-4,-1 4-4,3 17-1,-5-25-2,5 25 0,0 0-2,0 0 0,0 0-1,0 0 3,0 0 0,11 61 2,-3-33 4,-5 5 4,5 7 0,-1 2-1,0 2-1,3 7 3,0-2-4,-1-4 0,0-1-2,1-2 0,1-5-1,-1-3-19,-1-7-43,0 0-47,1-3-63,-1-11-625,3-3 264,-1-3 175</inkml:trace>
  <inkml:trace contextRef="#ctx0" brushRef="#br0" timeOffset="142014.12">20780 15234 131,'0'0'139,"0"-19"3,0 19-3,0 0-9,0 0-5,-10-29-5,10 29-8,-8-15-5,8 15-9,-16-15-10,16 15-3,-20-12-10,7 8-10,13 4-7,-32-9-3,17 9-8,15 0-3,-40 5-5,22 5-4,-4 0-4,0 5-1,3 1-4,2 4 0,1 2-1,3 0-3,0-1-6,6 2 4,-1-3-1,8 0 2,0-1-3,6 1 1,1-7 2,8 1-4,-2-2 0,3-4-1,5-4-6,3-2 2,2-4-2,1-4 1,2 0-6,1-4 0,-1-8-3,3 2 5,-2-1-2,1-4-1,-6-3-2,-4 0 0,0-3-1,-4-5 0,-3-2-3,-3-2-1,-2 0-1,-1-1 0,-4-1-1,1 5 8,-2 0 7,-3 5 3,2 5 8,0-1-1,-2 5 0,0 19-3,-2-27 1,2 27-4,0 0 0,-14-9 0,14 9 0,0 0 0,0 0 1,-19 49-3,14-28 4,3 6-1,0 3 0,-1 4-2,3 1 2,5 5 0,-1 0 1,6 0-8,4-2 3,5-2 1,3-8 2,7-2-4,2-6-1,1-5 0,1-6 1,-2-2-4,-2-10 1,4-1-1,-3-2-2,-2-3-1,-1-1 0,-7-1-1,2-3-1,-4-1 0,-2-1-3,-5-1 0,2-1 0,-4 2 0,-4-2-2,-1 0 3,0 1 0,1 3 3,-5 14-2,5-27 8,-5 27 0,1-24-3,-1 24 2,0-18-2,0 18-2,0 0 3,0 0-1,0 0 0,0 0 2,0 0-3,0 0 4,0 0 1,-15 64 0,15-41 0,0 2 2,3-1 0,-3 0-1,1 0-19,2-3-33,-1 0-40,3-3-43,-4-3-57,-1-15-619,7 21 272,-7-21 180</inkml:trace>
  <inkml:trace contextRef="#ctx0" brushRef="#br0" timeOffset="142191.13">21462 14877 52,'0'0'155,"0"0"-12,-7-18-21,7 18-20,0 0-43,0 0-47,0 0-59,0 0-157,0 0 70,0 0 45</inkml:trace>
  <inkml:trace contextRef="#ctx0" brushRef="#br0" timeOffset="142564.15">21901 14902 13,'0'0'214,"-7"-25"-8,7 25-15,-6-16-14,6 16-13,-14-14-11,14 14-13,-14-13-14,14 13-12,-17-7-15,17 7-5,0 0-13,0 0-5,-34 14-13,21-2 1,4 10-5,-1 1-4,2 7-6,3 1-3,1 8 1,2 6 4,2 3 7,0 1 3,0 1 0,4 0 2,-2-2-4,1-3-3,1 1-4,-1-6-2,0-6-5,0-1-2,0-6-6,-1 1-1,0-7-4,-1-2 0,-1-2-1,0-17-6,-1 22-21,1-22-31,-13 9-52,13-9-49,0 0-62,-27-5-696,27 5 302,0 0 198</inkml:trace>
  <inkml:trace contextRef="#ctx0" brushRef="#br0" timeOffset="142749.16">21582 15264 20,'25'-18'120,"1"6"-9,3 2-8,-2-1-15,4 3 0,1 2-37,4-6-21,5 4-25,-1 0-20,1 0-23,-1-1-154,0 1 65,-2-2 44</inkml:trace>
  <inkml:trace contextRef="#ctx0" brushRef="#br0" timeOffset="143053.18">22434 14839 89,'-12'-19'137,"12"19"1,-9-18-7,9 18-8,-11-10-5,11 10-7,-17-8-7,17 8-4,0 0-3,-28 4-4,28-4-7,-23 22-1,11-8-1,1 5 9,-2 7-2,4 1 0,0 5 2,2 5-1,2 4-3,1 4-1,2 1-5,2 1-5,2 1-3,-1-2-4,5 1-5,-2-6-4,1 2-3,2-6-6,-5-5-3,1-5-5,2 0-6,-4-6-2,5-1 0,-6-4-6,0-16-1,-6 23-17,6-23-38,-16 9-46,16-9-48,-23 0-48,23 0-53,-33-10-583,15-1 273,-2 0 180</inkml:trace>
  <inkml:trace contextRef="#ctx0" brushRef="#br0" timeOffset="143235.19">21974 15160 9,'14'-6'127,"5"-2"-10,2 2-10,5-1-11,4 0-5,5 1-31,0 3-33,8-5-37,-2 1-48,1 2-135,2-1 66,-1 2 43</inkml:trace>
  <inkml:trace contextRef="#ctx0" brushRef="#br0" timeOffset="144904.28">22596 15370 140,'25'15'154,"-25"-15"-16,26 0-13,-26 0-11,35-11-16,-16 6-6,-1-4-8,6-1-10,-6-1-7,4 1-7,-6-4-7,0 0-4,-1 1-6,-6 1-8,0-3 1,-2 0-4,-7 15-5,2-24-3,-2 24-3,-11-23 2,1 10-2,10 13-6,-26-17 4,10 11-11,-4 1 13,20 5 2,-36-2-1,36 2 4,-40 9 0,19-3 4,3 8 1,0 0 3,2 0 3,7 0 4,0 5 4,7-1 4,2-18-2,4 39-2,3-19-2,7 1-2,1-3-3,5 2-1,2-4-4,1-1-4,3-1-4,-1-6 1,4 1-2,-2-2-2,4-5-4,-3-2 2,3-5-4,2 1-2,-2-2-1,0-5 0,-3 1-3,0-1-1,0-3 0,-5-2-2,1 0-3,-4-2 0,0-4-1,-4 1-3,-5-2 0,-2 1 0,2-3 0,-3 3-3,-5 2 2,2 2-4,-3-1 1,-2 19-2,0-27 0,0 27 1,0-21-1,0 21-2,0 0 4,0 0-1,-5-21 2,5 21 2,0 0-2,0 0 3,0 0 1,0 0-1,25-2 3,-25 2-3,29 0 3,-29 0-1,33-2-2,-15 0 1,-18 2 2,33-3 1,-17 3-6,-16 0 2,29 0 1,-29 0 1,25 5-2,-25-5 0,24 12 1,-17-4 4,2 4-3,-9-12 4,9 27-5,-7-9 6,-1 1 2,-1 0-1,4 4-1,-4 0 0,2 3 0,0-4 2,1 3-4,5 1 1,-2-3 1,2-1 0,3-3 1,-2-5-1,6-2-3,1 1-10,-1-5-6,3-2-6,2-1-7,4-5-2,-1 0 0,0-2 0,-2-2 2,4-5 1,-1 0 1,-2-7 1,3 0 2,-5-2 0,2-1 2,-3-2 0,-5 0 3,5-2 0,-6 0-1,-1 1 7,-5 6-3,3 0 2,-6-1 1,-4 17 1,2-22 3,-2 22-7,0 0 8,-8-25 6,8 25 1,0 0 2,-26-6 0,26 6 4,0 0 0,0 0-3,-38 25 3,31-12 3,0 0-3,4 4 1,1 1 5,2-18-1,2 36 1,3-15 0,1-3 0,4 4-1,1-3-3,1-1 1,3 0 1,-1-6-7,2 1 1,1-3-1,2-2-1,-1-3-6,1-2-3,2-2-3,-21-1-3,45-4 1,-25-1-3,2-1 3,-2-4-2,0-1 2,3-4 0,-7-2 0,1 1-3,-4-2 6,3-4-2,-2 3-3,-3-2 5,1 2-1,-2 3 0,1-2 4,-4 4 1,4 2-2,-11 12 1,11-24 2,-11 24 1,9-12-2,-9 12 1,0 0 4,0 0 1,0 0 0,0 0 3,0 0-2,7 42 4,-7-42-5,-5 33 5,3-13-1,0 0 0,0 1-3,-1-2 3,1 3-1,2-22-2,-2 37 4,-2-20-5,4-17 3,0 27 5,0-27 5,6 20-4,-6-20-1,9 10 2,-9-10-2,0 0-3,0 0-3,38-18 1,-27 6-1,5-3-1,-1-3 1,1-2-4,0 0 0,1 1-2,-3-1 2,2 4 0,-4 1-4,0 3 3,-1 0-3,0 2 5,-11 10-3,17-8 3,-17 8-2,0 0 2,26 4-1,-26-4 4,17 14-4,-17-14 6,13 18-6,-4-7 6,-1-1-4,0 2 2,-8-12 0,22 19 1,-11-8 0,1-3-3,-1-1 1,-11-7-1,24 10 1,-12-6-4,-12-4 4,28 4-5,-28-4 2,28 0 1,-28 0-1,33-10-3,-17 2-1,1 0 1,-1-5 1,1 0-1,-1-4 0,0-1 1,-4-4-3,4 1 0,-2-4-1,-3 0 0,1-2 2,-2-3-2,-1-1 3,-3 1-4,-1-4 2,0 4 1,-3-4 5,-2-2-1,3 2 6,-3 0 3,0 1-2,-3 2-2,1 1 7,0 1-2,-1 4-2,1 2 2,-1 4-2,2 0 0,1 19-3,-3-26-1,3 26-1,0 0-3,0 0 4,0 0 2,0 0-3,0 0 3,0 0 2,9 87 1,-4-58-7,0 4 4,-1 1 1,1-1-1,-5-1 0,2 5-1,-2-5 1,3 0-2,-3 2 1,0-3-2,3 1 2,-2-4-3,5-1 1,-2-5 1,1-3-2,1-1-4,6 0 0,-3-5-15,6-2-26,1-3-21,0 1-25,3-7-20,-1 2-31,2-3-39,-20-1-36,39 3-440,-18-6 222,-3 3 147</inkml:trace>
  <inkml:trace contextRef="#ctx0" brushRef="#br0" timeOffset="145150.3">24988 14959 184,'0'0'188,"0"0"-20,0 0-14,0 0-16,60-20-13,-34 20-10,6-1-14,3 1-13,0-4-15,3 1-20,-4 1-18,2 1-8,-1-1-16,-3-4-24,-7 6-16,-1-3-25,-2 1-36,-9-2-35,-13 4-266,19-5 133,-19 5 88</inkml:trace>
  <inkml:trace contextRef="#ctx0" brushRef="#br0" timeOffset="156909.97">17021 16152 90,'0'0'89,"0"0"-2,0 0 2,0 0-9,-19 59-1,19-35-5,0 6-1,0 4-3,0-2-1,0 6-2,0-3-4,-2 2-4,2-5-1,0 0-4,0 0-6,0-10 0,-2 2 16,2-6 17,0-18-4,-4 24-5,4-24-8,0 0-6,0 0-10,0 0-8,0 0-3,-33-42-10,23 18-2,-1-5-4,3-7-5,1-5-2,-2-5-3,4-8-8,5 3 0,2-8-7,5 2-1,5 4-5,7 3-2,6 5 1,8 10 1,5 6-1,-2 13 0,4 4 3,-2 8 2,-1 8 0,0 5 3,-2 7 2,-4 3-1,-8 5 2,-9 0 2,-4 4 0,-6 0 5,-7 3 0,-3-1-3,-10 1 2,-1-2 2,-10-1 0,-2-4-1,-4-2 0,0-3 2,-3-4-2,-2-5-5,3-2-22,5-1-25,-2-7-27,7 1-27,4-2-35,21 1-364,-26-7 169,26 7 112</inkml:trace>
  <inkml:trace contextRef="#ctx0" brushRef="#br0" timeOffset="157190.99">17497 16099 74,'0'0'133,"0"0"3,0 0-3,0 0-6,0 0-3,0 0 0,16 70-12,-11-41-2,-3 6-6,3 4-7,-4 3-9,3-3-9,-4-2-20,0-4-5,0 1-1,-4-2-4,4-5-5,0-4-7,0-3-23,4-2-37,-4-18-46,7 21-42,-7-21-36,16 8-330,-16-8 162,33-2 107</inkml:trace>
  <inkml:trace contextRef="#ctx0" brushRef="#br0" timeOffset="157800.02">17958 16333 27,'0'0'152,"-15"-12"-12,15 12-13,-23-7-1,23 7-13,-35 4-5,16 4-8,-2 3-2,-2 5-8,2 0-7,1 5-4,4-1-2,3 3-4,3-1-8,8-1-4,-1-3-5,3-18-3,12 32-7,2-19-2,1-5-4,1-2-6,-16-6-4,35 2-2,-17-4-4,-18 2-3,36-11-4,-20 1-4,-3-2 4,2 2-1,-6-6 5,0 4 5,-9 12-1,12-29 3,-11 17 1,-1 12-1,6-22-4,-6 22-1,0 0-1,0 0-3,0 0-1,-14-19-2,14 19 0,0 0 0,0 0 1,0 0 0,-14 44-1,14-44 3,5 34-3,1-18-1,4 0 0,-1-2 1,5 1-4,0-4 0,2-2-3,4-2-1,-3-4-2,5 1-4,-1-4-2,-21 0 4,42-7-3,-23-1-3,0 0 3,-3 0-1,-2-6-5,0 0 2,-4-1-2,-4-2 4,1-2-5,-2 0 1,-2 3-3,1-4 4,-4 20 4,4-31 2,-1 18-2,-3 13 0,3-19-3,-3 19 4,0 0-1,0 0 9,0 0-5,0 0 1,0 0 0,25 43 6,-19-27-1,2 3-2,-1-1 0,1-2 1,1 0-4,-2 2 2,-3-4 0,3 1 0,-3-1-2,-4-14-3,10 21-13,-10-21-13,8 18-29,-8-18-28,4 14-42,-4-14-38,0 0-542,0 0 239,0 0 158</inkml:trace>
  <inkml:trace contextRef="#ctx0" brushRef="#br0" timeOffset="157987.03">18200 15985 33,'0'0'89,"0"0"-30,0 0-42,0 0-85,0 0 23,0 0 16</inkml:trace>
  <inkml:trace contextRef="#ctx0" brushRef="#br0" timeOffset="158626.07">18609 16433 84,'0'0'175,"0"0"-15,0 0-13,-26 45-9,26-45-15,-7 25-11,2-12-10,5-13 0,-4 18 10,4-18 6,-2 17 6,2-17-6,0 0-10,0 0-15,20 10-7,-20-10-12,0 0-6,40-16-8,-24 8-7,1-3-6,1-1-3,4-2-8,-6 3-1,0-2-5,-2 2-1,0 1-5,-2 1-7,-12 9-2,18-13-2,-18 13-2,19-2 1,-19 2 0,0 0 2,19 20-1,-19-20 0,9 25 0,-1-10 2,-1 2-1,2-3-3,0 1 2,0-1-1,6-4 0,-1-2-2,4 2 0,1-8-1,4-2 0,-23 0-4,49-12 0,-23 2-2,-2-2-1,4-5-2,-3-1 0,-1-5-2,-4-3-3,-4-6-1,1-1-2,-5-4 1,-6-6-2,1-3-3,-4-1-1,-3 0 2,-3 0-2,3 7-1,-2 5 0,0 3 2,-1 9-1,1 2 5,2 21 0,-7-22 3,7 22 4,0 0 3,0 0 8,0 0 12,-24 51 4,20-24 8,-1 5 3,3 2 4,-3 6 2,5-4 3,3 5 2,1 2-5,1-6 2,6 5-4,2-3 2,3-5-6,5-2-5,2-5-2,3-3-1,2-3-3,3-5-3,-2-5-5,0-3-4,2-3-19,-4-4-29,-2-2-29,-1-2-39,-4-2-39,2-3-39,-2 3-54,-2-2-594,-5-1 281,-13 8 186</inkml:trace>
  <inkml:trace contextRef="#ctx0" brushRef="#br0" timeOffset="158813.08">19174 16412 14,'0'0'123,"0"0"-5,26-32-13,-6 23-16,7-1-22,0-2-31,4 2-23,4-3-33,3 1-28,-2 0-121,-3 2 57,5-2 38</inkml:trace>
  <inkml:trace contextRef="#ctx0" brushRef="#br0" timeOffset="159182.1">19674 16431 85,'0'0'139,"22"10"-9,-7-9-12,-15-1-7,28 0-17,-28 0-7,26-3-7,-10-3-10,-16 6-7,21-11-5,-9 1-10,-12 10-7,12-20 0,-12 20-8,0-23-3,0 23-3,-9-26-5,9 26 0,-21-19-3,10 11-1,11 8-7,-23-10 2,23 10-2,-30 2 5,30-2 10,-36 15 4,23-5 7,-4 6 8,2 2 5,7-2 5,2 1 8,1 2 3,5 1 1,0-20 1,11 42-7,1-20-5,-1-3-5,6 1-2,2-3-4,0-1-4,4-2-5,1-2-4,1 1-16,-1-2-27,3-3-30,-9-3-28,2-1-41,0 0-32,-20-4-42,29 0-403,-29 0 200,25-4 132</inkml:trace>
  <inkml:trace contextRef="#ctx0" brushRef="#br0" timeOffset="159393.11">19944 16323 76,'0'0'169,"0"0"10,0 0-3,0 0-1,0 0-10,0 0-9,0 0-10,45 35-11,-26-18-12,2 2-12,0 4-9,5 1-9,-8-4-12,1 0-20,-4-4-29,2 1-27,-4-3-33,-2 0-27,3-6-40,-3 0-43,4-2-430,-15-6 193,25 5 128</inkml:trace>
  <inkml:trace contextRef="#ctx0" brushRef="#br0" timeOffset="159569.12">20388 16396 35,'-6'-13'120,"6"13"0,-10-19 7,-1 8 7,11 11 3,-27-10 3,11 8-3,16 2-5,-42 4-9,16 4-3,-4 3-15,0 5-7,0-2-4,-3 6-12,1 7-5,6-5-9,0 1-49,5 1-70,7-6-59,1-1-56,11-3-358,2-14 178,0 0 117</inkml:trace>
  <inkml:trace contextRef="#ctx0" brushRef="#br0" timeOffset="159848.14">20515 16097 145,'0'0'173,"0"0"-10,0 0 13,0 0-2,0 0-6,0 0 4,0 0-1,-22 74-7,20-40-10,-3 5-13,3 3-15,0 1-9,2 0-10,-3-5-9,3-2-11,0-1-7,3-4-4,-1-1-8,0-8-7,3-1-5,3-5-8,1 0-16,2-8-37,5-3-38,-16-5-35,33 6-51,-12-9-49,-21 3-613,44-13 269,-20 5 178</inkml:trace>
  <inkml:trace contextRef="#ctx0" brushRef="#br0" timeOffset="160020.15">20427 16442 112,'-17'2'211,"17"-2"-8,0 0-16,0 0-18,0 0-16,0 0-14,0 0-33,65-19-46,-25 11-51,6-2-49,10-1-61,0-2-310,2 1 140,-13 2 92</inkml:trace>
  <inkml:trace contextRef="#ctx0" brushRef="#br0" timeOffset="160736.19">21455 16257 80,'0'0'169,"-11"10"-4,11-10-5,0 0-14,0 0-11,0 0-12,44 27-9,-17-22-15,7-1-5,10 1-9,3-3-11,4 0-9,-1-2-7,1-2-4,-2 0-6,0-3-7,-7-1-11,-4 3-8,-3-2-6,-3-2-11,-3 3 1,-8-4-3,0 2-4,-5-3 0,-5-2 0,-11 11-2,13-20 0,-11 7-1,-2 13 4,0 0-2,-15-40 3,8 27-2,-2 3 0,0-3 6,9 13-1,-17-18 0,17 18 8,-12-15-4,12 15-5,-9-13 2,9 13-1,0 0 3,0 0 3,0 0 8,0 0 3,0 0-2,0 0 4,71 34 0,-41-17 3,0 1 8,0 4-3,1-4 5,-3 3 3,-5 1 1,-2-3 3,-2-1-1,-3-2 4,-4 4 5,-4-3 3,-4-3 1,-4-14-3,-9 30-4,1-13-2,-10-1-4,-13 1-2,-1 2-9,-3-4-29,-6-1-46,2 2-60,5-2-57,1-5-67,11 1-508,-1-2 250,9 1 166</inkml:trace>
  <inkml:trace contextRef="#ctx0" brushRef="#br0" timeOffset="161193.21">23171 16171 93,'0'0'150,"0"0"9,0 0 8,0 0 4,0 0 3,0 0 3,0 84-3,0-53-5,-3 4-9,0 5-9,3 1-13,0-2-5,-4-4-17,3 1-13,-1-3-6,2-3-9,0-7-6,-2-2-7,2 0-5,0-21-8,0 27-34,0-27-44,0 0-51,2 16-47,-2-16-48,0 0-54,0 0-520,0 0 251,0 0 165</inkml:trace>
  <inkml:trace contextRef="#ctx0" brushRef="#br0" timeOffset="161588.24">23209 16532 96,'0'0'149,"0"0"-13,3-20-14,-3 20-10,14-12-9,-14 12-13,24-11-10,-3 4-11,4-2-17,1 1-14,4 0-6,1-3-14,-3 4-7,2-7-3,-2 1-3,0 1-3,-4 0 2,-2-4-4,-2 0 2,-4 1-5,-3-3 3,-3 3-2,0-1 10,-7 0 4,-3 16 13,6-27-5,-6 27 12,2-21-4,-2 21 5,0 0-2,-8-25 7,8 25 4,0 0 11,0 0 7,-16-5 7,16 5 4,0 0 3,0 0-1,-7 46 0,7-46 1,5 42-3,-5-14-2,5 1-5,0 0-2,0 1-4,-2 1-7,3-1-3,-1 1-5,-4-3-3,4-5-2,-2 1-7,1-8-8,-1 3-17,-1-4-31,-2-15-46,4 21-56,-4-21-56,0 0-544,8 10 247,-8-10 164</inkml:trace>
  <inkml:trace contextRef="#ctx0" brushRef="#br0" timeOffset="161902.26">24156 16292 39,'2'-22'200,"-2"22"-20,0 0-15,0 0-19,0 0-12,0 0-2,0 0-3,0 0-5,0 0 2,0 0-3,-23 44-10,20-19-6,-2 0-5,1 3-6,1 2-6,-1-1-7,2-2-6,-1 0-1,3-4-8,0 0-4,3-1-2,1-4-4,5-1-4,4-2-6,1-5-6,1-1-5,5-3-4,3-2-24,1-1-21,1-3-28,-1 0-23,1-5-31,3 1-27,0-2-31,-3-1-26,3-3-522,-4-1 238,-6-1 157</inkml:trace>
  <inkml:trace contextRef="#ctx0" brushRef="#br0" timeOffset="162112.27">24149 16142 115,'0'0'159,"0"0"-15,0 0-15,25-25-11,-3 18-17,3 2-5,6-3-6,-2 2-15,3 0-11,1-1-22,-4 3-32,-3 0-29,-5 0-28,0 2-31,-3-2-262,-18 4 115,27-2 77</inkml:trace>
  <inkml:trace contextRef="#ctx0" brushRef="#br0" timeOffset="162308.28">24305 16308 32,'-7'13'151,"7"-13"-15,0 0-11,0 0-12,0 0-13,47 8-12,-26-6-23,3-2-32,1 0-31,1-2-30,6-1-40,-1 1-187,-1 1 87,2-6 57</inkml:trace>
  <inkml:trace contextRef="#ctx0" brushRef="#br0" timeOffset="162632.3">24858 16158 126,'0'0'131,"0"0"-9,0 0-9,0 0-2,0 0 6,0 0-5,-18 47-4,11-28 4,3 1-2,-1 6-4,1 1-4,-4 2-8,3-2-2,0 0 1,3 0-7,0-6-2,0 2-6,2-3-2,-3-2 2,3-18 5,0 29-3,5-17-6,-5-12-7,11 17-7,-11-17-5,22 8-8,-8-5-12,-14-3-30,33-3-29,-33 3-32,36-5-40,-18 0-33,2 2-39,-1-2-541,-2 0 241,3 1 159</inkml:trace>
  <inkml:trace contextRef="#ctx0" brushRef="#br0" timeOffset="163012.32">25172 16182 70,'0'0'161,"0"0"0,0 0-10,0 0 1,-24 31-5,24-31-6,-7 31-3,3-11-6,-1 0-6,0 2-2,3 1-6,-2 4-9,1-3-4,1-4-9,0 5-3,-2-4-4,4-2-6,0-19-3,4 35 1,-2-17-3,3-6-8,-1 3-5,-4-15-8,21 16-4,-4-8-8,-1-4-5,2-2-20,6-2-28,-2-2-30,3-2-31,2-1-41,2-1-37,0-2-36,0 0-576,-3-2 258,4 0 171</inkml:trace>
  <inkml:trace contextRef="#ctx0" brushRef="#br0" timeOffset="163418.34">25842 16194 66,'-24'-8'144,"24"8"-15,-25-3-10,25 3-2,-30 13-4,11 2-7,0 2-5,1 4-7,1 2-4,2-1-10,2 8-5,2-1-1,1-2-9,3 0-6,3-1-6,4-2-4,4-3-5,3-2 0,4-4-9,6-1-4,4-1 0,-3-5-7,4-4-2,-1-4-4,2-1-2,-23 1 3,42-11-6,-26 2-1,4-3 1,-4-6 0,-3 1-2,-3-3-1,-3-2-1,-2 0-3,-3-1 3,-2-1-2,-4-3 2,-3 0-5,-4 3-2,-2 0 2,-3 3 2,-1 2-11,1 2-23,0 7-29,2 1-33,-3 3-42,17 6-424,-22-5 189,22 5 125</inkml:trace>
  <inkml:trace contextRef="#ctx0" brushRef="#br0" timeOffset="170655.76">24855 16921 12,'0'0'30,"30"2"1,-30-2-4,20-2-1,-20 2-1,0 0-3,26 0 2,-26 0-10,0 0 1,0 0-2,21 0-1,-21 0 1,0 0 0,0 0 1,0 0-4,0 0 1,0 0-1,0 0 1,0 0-1,0 0 0,0 0 0,-77 6-1,60-6 2,17 0-1,-34 0 1,12 2-1,22-2-3,-40 3 2,22-1-1,18-2-2,-35 3 0,35-3 3,-25 0 1,25 0 0,-20 3 1,20-3-3,0 0-1,0 0 0,0 0-2,0 0 2,0 0-3,0 0 1,0 0-2,0 0 1,64 2-1,-64-2 0,30 0-2,-30 0 6,38-5-7,-20 5 0,1-3-2,-19 3 3,36-5-1,-23 3 0,-13 2 2,28-4-1,-28 4-2,21-4 1,-21 4-1,16-4 1,-16 4-3,0 0 3,0 0-5,0 0-5,20-8-15,-20 8-21,0 0-113,0 0 54,0 0 36</inkml:trace>
  <inkml:trace contextRef="#ctx0" brushRef="#br0" timeOffset="171432.8">25281 16915 61,'0'0'60,"0"0"-6,0 0-6,0 0-4,0 0-3,0 0-9,0 0 1,-11-12-4,11 12-2,0 0-2,0 0-3,0 0-3,0 0-1,0 0-3,0 0-2,0 0 1,0 0-4,0 0 2,62 4-1,-62-4 1,29 0-2,-14 2 0,-15-2-5,33-2 5,-11 2-5,-4-2 2,-18 2-5,38-2 4,-21-1 6,-17 3-1,27-5 3,-27 5 4,26-3 6,-26 3-4,19-5-1,-19 5-4,13-6 0,-13 6-3,0 0 3,0 0-1,0 0-4,0 0-1,0 0-1,0 0-1,0 0-2,-32-27-1,32 27-1,-30-4 2,30 4-1,-34 0 0,16 2 1,18-2-4,-35 0 2,19 2-3,16-2 0,-29 2-9,29-2-3,-20 4 0,20-4 6,0 0-4,-24 4-3,24-4-4,0 0-8,0 0-12,0 0-12,0 0-11,0 0-166,0 0 77,0 0 51</inkml:trace>
  <inkml:trace contextRef="#ctx0" brushRef="#br0" timeOffset="173627.93">23131 17143 20,'0'0'108,"0"0"-12,0 0-15,0 0 0,49-14-9,-20 12 4,7-2-16,13 2 1,13 0-6,7-1-13,-1-1 7,31 0-11,-20 2-2,-13 0 1,-2 0-2,-10-2-3,-5 2-7,-13-1-2,2 2 1,-5-2 2,-8 3-8,1-2 2,-5-1 2,-21 3-1,28-2-9,-28 2 4,0 0 0,0 0 1,0 0-12,0 0-10,0 0 3,-77-20-11,43 18-22,-4-1-31,-2 3-32,-7 0-244,1 0 116,1 3 77</inkml:trace>
  <inkml:trace contextRef="#ctx0" brushRef="#br0" timeOffset="174135.96">23639 17524 75,'-16'0'87,"16"0"-4,-37 8-4,18 1-5,-2 2 1,-2 3-2,1 0-6,4 5-2,2 3-2,3 1 4,2-1-1,9 0-2,0 1 5,4 1-5,5 0-4,7-1-6,5-1-3,9-1-3,6-3-6,15 0-1,3-5-3,4-1-6,1-4-4,-8-4-15,0-2-21,-12 0-16,2-4-24,-8 2-29,-6-2-35,-6-2-300,0 2 141,-19 2 92</inkml:trace>
  <inkml:trace contextRef="#ctx0" brushRef="#br0" timeOffset="175222.02">24354 17212 9,'0'0'91,"0"0"-3,-20-3-8,20 3 1,0 0-11,0 0-12,0 0 1,0 0-6,0 0-2,0 0-8,0 0-8,72-7 6,-44 7-10,-1 0-6,6 0 0,-5 0-1,0 0-2,-1-4 1,-3 4-4,-3 0 1,1 0-1,-22 0-9,33-2 2,-33 2 4,27-2-1,-27 2-13,19 0 14,-19 0 1,0 0 2,0 0 2,0 0-4,0 0-13,0 0 8,0 0 0,0 0-4,-59-12-5,59 12 5,-27-2-9,27 2-33,-31 2-41,31-2-282,-25 2 121,25-2 80</inkml:trace>
  <inkml:trace contextRef="#ctx0" brushRef="#br0" timeOffset="176722.1">24615 17556 42,'0'0'73,"0"0"-7,0 0-5,0 0-5,0 0-4,0 0-6,0 0-2,0 0 4,0 0 2,0 0-2,0 0 1,0 0-1,0 0-1,-27 37-2,27-37 1,-7 28-3,-1-13-6,2 1-4,6-16-2,-3 32 3,1-16-5,2-16-3,-6 32-1,5-17 0,1-15 6,0 25-14,0-25-2,-2 22-2,2-22 2,0 0-4,0 24-19,0-24-19,0 0-15,0 21-39,0-21-276,0 0 122,0 0 79</inkml:trace>
  <inkml:trace contextRef="#ctx0" brushRef="#br0" timeOffset="176936.12">24424 17662 4,'4'-25'123,"4"13"-9,1-1-17,5 3-5,2-1-11,1 0-8,6 1-13,3 4-17,-1-2-14,4 2-17,-6 2-19,1 1-16,-4 1-34,-20 2-161,33 5 74,-19-1 49</inkml:trace>
  <inkml:trace contextRef="#ctx0" brushRef="#br0" timeOffset="177138.13">24254 17961 27,'56'0'108,"-36"-4"-9,9-2-19,3-2-3,-1 1-14,6-2-14,1-2-20,-1 4-30,-5-2-36,-1 1-131,0 2 57,-4-3 37</inkml:trace>
  <inkml:trace contextRef="#ctx0" brushRef="#br0" timeOffset="178183.19">25092 17674 22,'0'0'93,"-26"31"-5,26-31 0,-9 25-10,4-8 2,-2-2-8,3 3-7,-1-2 3,1 4 0,-1-3-7,-1-3 2,6-14-15,-5 26 0,5-26 7,-3 21 12,3-21 0,-5 15-3,5-15-6,0 0-6,0 0-4,0 0-4,0 0-2,0 0-4,0 0-6,0 0-8,0 0-1,30-43 3,-23 29-6,0-5-4,3-1-5,0-2 2,-4 1-4,6-2 1,-3 1 1,-2 2-1,3 3 2,-3 0 3,0 0-4,-3 5-2,-4 12-1,12-19-1,-12 19-1,0 0 2,0 0 2,0 0-4,0 0 0,28 27 2,-21-11-1,-2 0 2,1 0-4,-1 1 3,0 3 3,3-1-15,-4-1-14,-2 1-13,5-2-20,-2-2-26,-1-1-29,-4-14-25,9 21-349,-9-21 163,10 16 108</inkml:trace>
  <inkml:trace contextRef="#ctx0" brushRef="#br0" timeOffset="178367.2">24961 17818 4,'0'0'142,"0"0"-16,0 0-4,0 0-30,47-24-13,-19 16-23,10-2-22,4 0-27,-1-1-30,0-1-38,4-4-136,-2 4 67,-3 0 44</inkml:trace>
  <inkml:trace contextRef="#ctx0" brushRef="#br0" timeOffset="179374.25">25615 17550 111,'0'0'110,"0"0"2,0 0-16,0 0-4,0 0-11,0 0-2,0 0-4,3 52-10,-3-52-13,7 32 3,-5-18-7,-2-14 0,3 26 0,3-14-6,-6-12 2,5 19 7,-5-19 8,1 16 4,-1-16-1,0 0-7,0 0-5,0 0-4,0 0-1,0 0-9,0 0 4,0 0-5,0 0-6,0 0 0,-8-59-7,8 59-3,0-39 0,4 15-5,0 0-4,6 1 4,1 0-8,4 1-2,2 6-2,2 2-3,-3 2-1,1 7-1,1 2-5,-18 3 2,32 4-5,-15 3 8,-17-7 2,23 16-7,-15-7-1,-8-9 5,7 21-3,-7-21 6,-5 24 1,5-24 2,-22 26-3,9-15 2,-6 1-6,-2-2 10,1 0-1,0-2-2,2-4 1,-1 2 0,2-2 2,17-4 1,-27 7 5,27-7-1,-17 3-7,17-3 5,0 0-5,0 0 0,0 0-3,0 0 4,51 13-2,-29-8 1,-2 0-3,5 1 1,2 3 2,-4 0 0,0-2-3,-1 0 1,-4 2 1,-2-1-1,-1 2-3,-4-1 2,-11-9-2,10 19 2,-10-19 4,-3 19-1,3-19-2,-25 21 0,8-12 2,-8 0 0,-6-1-1,0-2 1,-3-2-4,-1 0-26,-3-4-17,6 0-30,-1-2-41,6-2-444,7-2 190,7-4 126</inkml:trace>
  <inkml:trace contextRef="#ctx0" brushRef="#br0" timeOffset="180068.29">26073 16814 41,'0'0'110,"0"0"-2,0 0-9,28 40-6,-14-23-4,3 4-10,6 2-4,-3-1-5,4 5-7,-1-5-1,-3-3-11,2 4-3,-2-4-7,-2-1 0,-3-1-8,1-3-9,-5-4-9,1 3-12,-1-5-13,-1 2-20,-10-10-27,14 16-44,-14-16-221,9 8 109,-9-8 72</inkml:trace>
  <inkml:trace contextRef="#ctx0" brushRef="#br0" timeOffset="180629.33">26356 17524 115,'0'0'129,"0"0"-5,0 0-8,0 0-10,13-19-12,-13 19-9,24-8-14,-6 2-4,4 2-11,-1-4-5,0 6-3,0-4-6,-3 0-4,1 2-1,0-2-5,-19 6-5,31-7-6,-20 4-2,-11 3-2,0 0-1,28-5-2,-28 5-6,0 0 0,0 0 3,0 0 1,0 0-7,5 23-2,-5-23 7,0 0-3,-29 36 7,16-19-5,-7-1-1,2 6 9,0-4-5,-1 3 1,-2-2 2,7 0-4,-1-2 5,4-3 3,0 1 2,4-2 7,0 0 2,7-13-4,0 0-5,7 27 1,-7-27-3,27 13-2,-7-7-5,2-4 2,2 1-3,6-3-1,-1 0-3,0 0-4,4-3-5,-2 1-8,-4-2-13,-4 2-7,1-3-20,-3 3-19,-4-2-28,-17 4-47,20-5-312,-20 5 155,0 0 103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10:02:53.12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1045 4957 102,'0'0'179,"33"-19"-10,-33 19-9,16-16-10,-7 6-8,2-1-6,-11 11-7,11-19-2,-11 19-10,4-16-6,-4 16-10,0 0-13,0 0-9,-22-27-8,5 27-13,17 0-1,-43 3-8,23 4-3,-4 3-4,1 2-4,-1 2-2,6 2-5,4-1-2,-2 1-3,11 1-5,-1 3 0,6-20-2,6 33 0,4-17-3,7 2-1,5-1 0,4 1 0,1-2-3,4 2-3,-5-5 3,-1 1-3,-1-3-1,-3 2-2,-1-3-2,-5 0-4,-3 1 11,-3 3 8,-7 0 3,-2-14 7,-5 29 8,-6-17 8,-3 6 1,-7-4 1,0-1-1,-3-3-6,1 0-3,2-6-3,-2 1-3,-1-2-4,3-3-11,21 0-33,-42-12-55,24 6-49,1-4-51,5-1-63,12 11-562,-11-28 271,11 28 178</inkml:trace>
  <inkml:trace contextRef="#ctx0" brushRef="#br0" timeOffset="268.01">1407 4859 182,'0'0'230,"0"0"-19,17-6-17,-17 6-18,0 0-19,0 0-19,0 0-9,0 0-13,7 27 2,-7-27-1,2 40-6,0-11 2,0 3-2,-2 4 5,0 0 1,3 3-1,-1 6-12,0-4-7,2 0-8,-2-8 6,3-1-12,-3-5-3,0-3-4,3-2-3,1-3-6,6-4-10,3-4-6,1-5-20,4-4-49,2-2-57,-22 0-59,51-11-60,-26 1-56,-3-3-663,1 1 310,-5-3 205</inkml:trace>
  <inkml:trace contextRef="#ctx0" brushRef="#br0" timeOffset="448.02">1361 5235 157,'0'0'163,"0"0"-14,0 0-15,0 0-11,0 0-13,63-23-19,-26 12-40,1 1-49,2-3-47,1 1-47,-6 0-195,0-4 97,-7 4 65</inkml:trace>
  <inkml:trace contextRef="#ctx0" brushRef="#br0" timeOffset="1042.05">1774 5178 128,'0'0'169,"0"0"-6,0 0-9,24 18-12,-11-17-10,8-1-16,-21 0-9,44-4-12,-20 0-3,-3 0-13,1-3-6,-5 2-6,0-4-6,-2-1-3,-15 10-8,12-19-5,-12 19-4,0-19-1,0 19-8,0 0-1,-22-25-4,22 25-2,-23-12-3,23 12-2,-26-2-3,26 2-3,-35 10-1,18 0 4,-1 2-4,2 3 5,1 4 14,1 0 7,5 2-1,0 3 4,7-4-2,-1-1 3,8 1 0,0 2-3,6-1-1,3 0-1,7-4-1,0-5-4,7 1 0,2-7-6,3-2-4,0-4-11,3 0-12,-5-6-12,3 0-9,-5-2-10,0-2 0,-1-4-1,-7-1 4,0-1 0,-5 2 4,-2-8 4,-3 3 8,-7 1 8,5-1 9,-7-3 15,1 5 17,-3 17 17,2-30 7,-2 14 0,0 16-5,2-23-6,-2 23-6,0 0-2,0-22 0,0 22 5,0 0 6,0 0 1,0 0 2,0 0 7,0 0 2,0 0 4,2 58 4,1-31 10,1 4 6,1 7-1,-1 5 2,1 2 1,-2 8-5,6 2-4,-4 0-3,2-1-7,-3-7-6,1-4-9,-2 0-3,3-6-5,-1-3-2,-4-7-7,5 1-2,-2-5-10,-1-4-25,2-3-58,-5-16-66,9 18-65,-9-18-76,9 0-55,-9 0-884,0 0 409,0 0 269</inkml:trace>
  <inkml:trace contextRef="#ctx0" brushRef="#br0" timeOffset="1324.07">2293 5248 167,'-3'-17'205,"3"17"-10,0 0-15,10-24-18,-10 24-15,14-16-16,2 8-12,0 3-12,3 2-11,0 1-8,-19 2-9,41 2-8,-19 1-4,-1 4-9,-5-1-4,0 4-5,1 5-2,-5 0-8,-5 0 0,-1 1-4,-6 2-2,0-18-3,-6 35-3,-4-17 0,-4 1-8,-5-3 4,-1-2-6,-4 1 0,-1-4-5,-1-1-6,5-3-27,-1-4-44,3 2-39,19-5-51,-30-2-526,30 2 232,0 0 152</inkml:trace>
  <inkml:trace contextRef="#ctx0" brushRef="#br0" timeOffset="1546.08">2783 5254 121,'0'0'276,"0"0"-10,0 0-18,0 0-19,0 0-28,9 20-18,-9-20-18,31-5-18,-13 5-14,-18 0-15,47-3-49,-21-3-52,-1 4-50,1 0-64,2-2-79,-4-2-459,-4 2 216,4-3 142</inkml:trace>
  <inkml:trace contextRef="#ctx0" brushRef="#br0" timeOffset="1968.11">3532 5032 273,'0'0'276,"0"0"-25,0 0-25,0 0-22,0 0-23,0 0-18,0 0-15,0 0-17,49-30-13,-29 28-11,-20 2-10,37 0-12,-18 4-9,-19-4-8,33 13-8,-20-4-9,-1 3-4,-8 3-4,1 3-2,-5-18-4,-7 38-5,-4-15-1,-1-1-3,-6 0-3,3 2-2,-1-3-2,-1 0-2,1-5-1,2 1 3,3-2 7,-2-2 14,4-3 16,9-10 12,-11 22 5,11-22-8,0 0-4,0 0-6,20 17-7,2-14-5,5-5-4,9 2-6,11 0 2,0-1-9,8-2-1,-3 1-4,-1-1-1,0 2-6,-6 1 1,-5 0-7,-7-2-33,-1-1-41,-6 3-49,-6-3-36,-4 6-46,-16-3-42,0 0-45,0 0-619,6 11 306,-6-11 202</inkml:trace>
  <inkml:trace contextRef="#ctx0" brushRef="#br0" timeOffset="2530.14">654 6032 146,'-19'0'210,"19"0"-9,0 0-4,0 0-10,0 0-7,0 0-9,0 0-11,0 0-16,0 0-8,0 0-6,0 0-4,0 0-8,0 0-5,74-23 1,-37 19 0,12-1-5,16 2-4,8 1 3,32-1-6,13-3-6,7 3-2,44 1-6,12 2-9,11-2-3,-1-2-4,-1-1-2,-3 1-7,0-2-2,-8-2-11,-6 2-1,-17-4-6,-34-1-5,-12 3 12,-14 0 3,-25-2 8,-11 4 8,-13 2 9,-13 0 5,1-1-3,-4 4-5,-6-3-3,-1 1-5,-6-2-10,4 4-3,-22 1-8,30-2 0,-17-1-8,-13 3-4,26-3-1,-26 3-19,21-3-51,-21 3-51,22-2-45,-22 2-58,25 0-64,-10 0-61,0 2-956,4-2 432,-19 0 286</inkml:trace>
  <inkml:trace contextRef="#ctx0" brushRef="#br0" timeOffset="6239.35">5876 5119 121,'-3'-20'198,"3"20"-22,0 0-19,-2-22-17,2 22-15,0 0-12,0 0-5,0 0-7,0 0-7,0 0-5,0 0-4,8 74-1,-2-47-3,-2 2-5,-2 3-22,3 0 2,-2 0 5,1-5 0,-2 0-1,3-2 0,-3-3-2,0-3 10,4-3 21,-4-2 16,-2-14 15,5 24-3,-5-24 2,0 0-13,0 0-18,0 0-2,0 0-13,0 0-10,0 0-6,7-64-3,-9 40-13,-1-6-1,1-4-5,-1-7-8,1-1-3,-2-3-5,0 6 0,2 3 1,2 5-8,-2 0-3,2 7 0,-2 5-3,2 19 0,2-23-4,-2 23 5,0 0-3,0 0 4,0 0-8,33 40 15,-24-15-5,6 8 2,-1 3-1,-1 2-2,3 3 6,1 4-2,-5-7-2,1-3 5,0-1-9,-2-7 5,-1-1-2,-1-3-2,-4-6 2,7-3 3,-12-14-3,16 8-14,-16-8-2,0 0 0,37-22-3,-21 5 5,-4-5-4,1 3 1,0-7-1,-2 1 3,1-1-4,-3 2 0,-1 0-2,0 1 1,0 4 4,-1 2-5,-3 3 3,3 1-3,-7 13 3,9-17-1,-9 17 10,0 0-11,0 0 5,0 0 3,0 0-1,0 0 4,24 34-1,-19-18 1,-1 3 2,3 6 3,0-1-2,3 1 3,-3-1-1,2-2-2,3 1 2,-1-2-1,6-4 1,-3 0 0,-1-7-8,5-1 2,-1-3-2,2-4-3,-19-2 2,35-2 1,-15-4-2,-5-1-1,2-3 3,-2-2-4,-3-3-1,1 1 1,-4-4-2,-2 1 5,1 1-2,-2-2-2,-1 4 4,-5 14 2,7-25-3,-7 25-1,4-20 3,-4 20 0,5-14 0,-5 14 1,0 0 2,0 0 0,0 0-2,0 0 5,0 0-2,-7 61 3,9-39 2,1-2 0,1 1 2,3 2-1,0 1-1,3-8-4,2-2 9,-1-1-7,3-5-4,3 0 4,-17-8-2,32 0-3,-13-5 0,-1-1 0,-1-2 1,-4-5-2,2 0 1,-4-1-2,-1-4 0,-2 2 1,0-3-3,-4 2 4,2 2 3,-6 15-3,9-29 3,-7 16-3,-2 13 1,7-19-3,-7 19 0,0 0 0,0 0 4,0 0-4,0 0-1,0 0 7,0 0-4,0 0 7,19 50-2,-14-34-1,2-2 2,2 3 2,0-2-4,3 0 0,0-3 2,-1-1-5,3-1 2,1-2 5,-15-8-7,32 8 1,-15-6 2,-17-2-2,32-3 2,-13-1-5,-3-5 0,-3 1 2,3-5-4,-3-1 4,-4-4-4,0-2-1,-1-3 0,-5-5 0,-1-1-5,-2-1 5,0-2-2,0 1-3,-2 2 1,-1 0 1,0 1 0,1 6 0,-1-3 3,0 7-2,2-1 2,1 19 2,-5-32-3,3 20 3,2 12 0,-3-20-2,3 20 0,-4-19 6,4 19-6,0 0 3,0 0-3,0 0 2,0 0 2,0 0 4,0 0 1,0 0 1,-4 70-3,6-46 5,0 2-3,2 1 4,-1 5-1,2 0 1,1 0-1,2 8-2,2-3 5,-1 1 0,0-1-5,2 2 4,0-5-6,0-3 3,-2-4 3,2-1-3,1-6-3,0 1 9,0-8-8,1 0 0,1-7 1,3 0-1,-17-6 1,30 0-2,-30 0-2,35-12 0,-15 2-2,-4-6 0,-2 0-6,5-5 4,-8-1 6,0-2-6,1-1-5,-2-3 1,-3 1 0,0-2-3,-3-1 3,1-1-3,-3 1 2,-1 1 1,-1-3-1,0 3-1,0-1 3,-1 3 3,-1 0-2,0 4-1,-1 2 7,0 1-1,2 2 5,1 18 2,-5-30-7,5 30 3,-5-23-4,5 23 4,0 0-4,0 0 8,0 0-6,0 0 2,0 0 1,-19 46-5,16-23 14,3 7-5,-1 4 0,2-1-1,2 1 5,2 0-5,2 3 1,0-3 3,3 2-6,1-3 2,-2-5 1,3-3-1,0-2 1,1-2-11,4-5-14,-1-1-28,1-5-52,-1-3-62,8-3-71,-4-4-65,7-4-734,-2-1 350,3-2 230</inkml:trace>
  <inkml:trace contextRef="#ctx0" brushRef="#br0" timeOffset="6624.37">7695 5389 6,'0'0'163,"37"-32"-33,-16 24-13,3-3-16,-1 0-11,3 1-2,-2 2-8,1-3-8,-2 1-10,-5-1-4,-1 3 9,-1-1 11,1 1 8,-6 2 13,3-3 6,-14 9 7,19-10-1,-19 10-6,16-8-8,-16 8-7,14-9-8,-14 9-11,0 0-6,0 0-4,21 0 6,-21 0 3,0 0-2,12 25 4,-10-10-1,5 1 0,-4 4 1,3 1-1,-1 5-2,3-2-6,-3-3-3,-1 0-9,1 1-9,-3-2 5,3-3-5,-3-3-7,-2-14-20,4 20-50,-4-20-62,0 0-73,0 0-65,0 0-665,0 0 306,0 0 202</inkml:trace>
  <inkml:trace contextRef="#ctx0" brushRef="#br0" timeOffset="6780.38">8069 4855 36,'2'-18'206,"-2"18"-19,0 0-18,0 0-18,0 0-11,0 0-15,0 0-14,0 0-39,0 0-56,0 0-60,35 26-70,-21-9-245,0 4 122,-1 0 80</inkml:trace>
  <inkml:trace contextRef="#ctx0" brushRef="#br0" timeOffset="7265.41">8557 5323 124,'0'0'242,"0"0"-12,0 0-16,20 4-4,-20-4-6,0 0-8,-4 39-7,6-16-9,-2 11-7,5 7-13,-1 6-9,2-1-14,-2-1-14,3 2-11,-2 0-8,-1-4-14,3-2-4,-2-8-9,-3-3-10,3-3-4,-3-4-5,2 1-6,0-8-3,-2-1-1,-2-15-1,0 0-10,0 0 0,0 0-5,0 0-9,0 0 0,0 0-6,-16-69 6,13 28-3,-2 0-2,1-6 1,1 0-7,3-1-1,0 0-4,4 2 3,1 2-10,5-1 4,-4 8 1,9-1 2,-1 5-6,2 2-1,3 3-2,2 3 0,0 7 3,2 4 0,1 5 0,-3 4-4,3 2 9,-24 3-7,34 6 2,-17 3-2,-6 5 8,-6 1-3,-4 4 1,-2 2 2,-6 2-1,-4 1-1,-4-1 1,-1-3-1,-2 0 3,-6-2-3,1-3-3,-6-2 2,1-2 3,1-3-6,-4-4-25,6-2-37,1-2-47,1-2-49,23 2-57,-33-8-60,24 2-722,2-3 339,7 9 223</inkml:trace>
  <inkml:trace contextRef="#ctx0" brushRef="#br0" timeOffset="7933.45">8933 5114 44,'7'-27'250,"-7"27"3,6-19-8,-6 19-14,8-20-19,-8 20-20,3-12-21,-3 12-18,0 0-14,0 0-15,0 0-10,0 0-1,0 0-8,39 40-2,-34-15-6,3 2-7,-1 7-3,-2 5-10,1-1 9,-2-3-9,0-2-6,-1-2-6,2-1-9,-3-4-4,2-2-3,1-3-3,2-5-6,0 0-3,4-5-3,-11-11-6,24 8 0,-24-8-5,31-4-10,-31 4 6,33-20-4,-15 6-8,-4-1 2,2-1-1,-4-1-1,0 2-3,-3-2-2,-1 4-3,0 1 10,2 0-3,-10 12-1,9-18-5,-9 18 1,9-12 4,-9 12-4,0 0 3,0 0-2,0 0-3,0 0 7,0 0-1,0 0 2,-9 57 4,9-57-6,2 32-11,5-16-1,0-1-1,4-1-2,1-1-3,5-5-8,4-2-7,0-1-10,0-5-2,3-2 2,-4-3 2,2-1 3,-4-4 2,0-3 5,-1-1 7,-3-5 9,-5-1 10,0 4 12,-1-3 12,-1 2 6,-2 0 12,-1 2 11,-4 15 2,7-23-12,-7 23-6,7-19-4,-7 19 3,5-14-9,-5 14-6,0 0 5,0 0-2,0 0-3,0 0 0,0 0-5,11 48 4,-8-21 0,2 8-3,0 7 5,4 14 0,-2 5-5,0-1 2,1 3 2,-4-1-2,3-6 1,-4 3-4,-3-11 3,0-2 0,-3-3 1,-4-5 5,-1-5 4,-3-5-4,-5-5 0,-5-5-5,2-5 3,-8-5-12,5-3-36,-5-8-66,0-1-79,1-6-95,1-9-98,1-3-764,8-7 383,7-1 253</inkml:trace>
  <inkml:trace contextRef="#ctx0" brushRef="#br0" timeOffset="8743.5">10754 5256 138,'-23'-2'197,"23"2"-9,0 0-12,0 0-8,0 0-13,0 0-15,0 0-12,0 0-12,0 0-10,0 0-7,0 0-13,72 12-7,-48-12-9,-24 0-7,37-6-4,-18 2-8,-3 0-7,-16 4 0,26-15-3,-17 7-5,-9 8-1,7-19-2,-7 19-4,-4-23 0,4 23-1,-14-17-5,14 17-2,-22-14-1,9 9-4,13 5 2,-31 0-3,31 0-2,-40 11-3,18 0 5,5 3-1,-2 4 6,-1 0 5,7 3-2,1 1 3,3-2 5,5 1 2,4-1 3,2 2-1,7-1 2,5 0-5,7-7 0,10 6-3,3-8-2,-1-6-10,5-1 1,2-5-13,6 0-16,-2-7-14,3 1-17,-3-2-7,1-6-13,-3 0-6,-4-3-3,-3-1 4,-5-2 3,-2-1 5,-10 3 9,2-3 6,-7 3 4,-5 0 11,3 4 10,-4-1 5,-3 1 3,-4 14 3,2-22 5,-2 22 9,0 0 9,-16-17 10,16 17 10,-22 0 8,22 0 3,0 0 4,-49 17 3,29-4 1,2 3-1,-3 3-3,7 0 3,-2 0-3,4 2-8,0-2 5,5-3-2,0 2-2,7-2-3,0-16-3,7 26-2,2-14-2,3-4-3,-12-8-4,32 8-7,-14-8-5,-18 0-2,35-3 0,-15-3-1,-1-4-2,0 1-3,-5-4-1,2-4-2,-5 0 2,-1 0 0,-3 1 2,-1-1 3,0 3 8,-6 14 2,5-26-1,-5 26-2,8-19-1,-8 19-3,0 0 0,0 0-1,0 0 0,0 0 1,0 0-1,0 0-1,0 0 1,0 0 0,-25 55 2,25-36 3,0 1-4,0-20-1,9 41 6,-4-23-7,4 2-5,2-4-12,2-3-19,1-3-41,-1-3-44,-13-7-53,33 4-53,-17-6-62,-16 2-623,33-15 306,-17 3 202</inkml:trace>
  <inkml:trace contextRef="#ctx0" brushRef="#br0" timeOffset="9352.53">11917 5122 236,'0'0'260,"0"0"3,0 0-8,-46 6-13,46-6-13,0 0-15,-31 18-15,22-6-10,-5 3-11,3 5-13,2 2-6,1 0-12,3-1-19,5 3-15,2-3-3,3 1-19,3 0-11,3-1-5,5-3-12,0 0-22,6-6-18,-2-1-23,2-5-20,1-2-10,3-4-24,-2-4-2,1-1 1,2 0-1,-3-6 3,-3-4 6,1-2 2,-8-1 5,-2-1 6,4-7 9,-7 2 15,-1-3 15,0-4 19,-1 3 9,-5-4 6,3 3 11,-1-1 12,2 5 9,-6 2 4,4 3-7,-1 2-2,-3 18-6,2-34-4,0 21-5,-2 13-4,2-21-9,-2 21-3,0 0-2,0 0-4,0 0 2,0 0 1,0 0-6,19 48 3,-15-20-3,3 2 4,1-1-1,-3 2-1,2 1-5,-3-1 3,1 1-6,1-5 3,-1-2-2,-3-4-2,3-2 6,-2-4 9,-3-15 8,5 25-1,-5-25-5,7 11-5,-7-11-6,0 0-3,0 0-3,0 0-3,0 0-1,34-41-3,-24 29-3,-3-7-3,4 0-1,-1-2-1,-4 2-7,5 0 3,-5 3-3,4 1 0,-4 3 0,-6 12-2,14-22-3,-4 17 4,-10 5-4,21-3 9,-21 3-6,25 13 6,-12-3-4,-2 4 4,3 6 1,-2 1 0,-5 4 3,2-2 1,-2 2-1,0-2 4,-5-2-1,3-2-1,-1 0-3,-1-1-40,-1-2-55,-2-16-84,6 21-114,-6-21-1036,4 10 450,-4-10 298</inkml:trace>
  <inkml:trace contextRef="#ctx0" brushRef="#br0" timeOffset="10223.58">13510 5092 106,'0'0'123,"0"0"4,0 0 3,26 43 2,-12-24 4,-1 0 0,2 1-6,-2 3-2,5-2-9,0 0-7,-5 3-4,2-5-3,-1-1-1,-3-2 4,2-4 12,-2 0 25,-2-1 13,-9-11 4,19 10-12,-19-10-16,0 0-12,0 0-14,37-23-12,-28 10-7,4-4-13,-4-3-9,0-1-11,-1-5 1,0 3-9,-1-2-7,0 0-4,1 4-8,-5 1-34,3 4-29,0 0-44,-1 1-48,-5 15-49,10-22-25,-4 16-28,-6 6-24,15-8-565,-3 5 278,-12 3 183</inkml:trace>
  <inkml:trace contextRef="#ctx0" brushRef="#br0" timeOffset="11425.65">14431 5071 83,'0'0'210,"0"0"-11,0 0-12,0 0-13,-22-25-15,22 25-19,0 0-11,-34 0-13,34 0-14,-33 14-9,9 0-5,3 4-11,3 1-7,-1 2-8,5 3-9,3 0-4,0 1-4,7-3-5,4-1 0,2 0-8,6-2-1,0-2-1,7-5 0,-1 1-5,2-5-3,3-2-1,-1-1-1,-18-5-1,31 0 10,-31 0 7,31-6 3,-15-2 5,-16 8 5,26-14 0,-17 4 1,0 0-3,0-3 2,-9 13 1,14-22-8,-8 12-3,-6 10-7,11-17-5,-11 17-3,9-12-1,-9 12-5,0 0-2,0 0 0,0 0 0,0 0-2,31 23 0,-22-11-1,5 3 0,2 1 1,1-2-2,1 0-2,4 0 0,-2-2-1,-1-4 2,2-4-3,0-1-2,0-3 1,-21 0 6,43-9-5,-21 0-3,-1 0-3,1-5 0,-4 0 0,1-5-2,-4 0 1,-4-2-2,5-3 0,-6-3 0,1-6 0,-4-7 0,0 1 2,-3-6-2,1-1-1,-3 3 2,-2 8 1,0 4 5,0 1-2,0 7-1,0 3-1,0 20-1,-5-24 0,5 24 2,0 0 0,0 0 2,0 0 1,0 0 1,-23 65 3,23-36 0,0 5 1,3 9 2,2 0-1,1 1 3,6 7-1,3-2 0,1 1 0,0-7 16,-2-7-3,2-2-1,0-8-6,-1-2 11,1-7-3,0-7-5,3-2-1,0-3-2,-19-5-2,35-5-5,-17 0 1,-1-6 0,2-1-3,-6-5-1,1-5-6,-4 4 1,2-5 1,-6-1-5,1 1 0,0 5 2,-5-3-1,4 4 0,-1 2 6,-5 15-6,4-25 3,-4 25-5,0 0-3,3-15 5,-3 15 0,0 0 4,0 0-10,0 0 10,0 0-7,-12 57 7,9-35 1,6-2-3,-3 3 4,2 1 2,1-2-1,4 1-14,-2 1-1,6-5 4,-2-1 2,3-4-4,4-3 1,-2 0 2,2-4-1,3-3-2,-1-3 5,-18-1-2,38-5-2,-20-2 3,-1-1 0,2-3-2,-6-4-2,2-1 0,-1-3-2,-5-3 3,-2 4-5,-3-1 3,2 0-2,-5 0 2,-1 19-2,6-31 3,-6 31-3,2-26 0,-2 26 0,0-17 1,0 17 1,0 0 3,0 0 1,0 0 1,0 0 1,0 0-1,0 0 2,-21 61 3,23-40-1,-1 3-1,5-1 1,-2 2 2,4-2 2,1 0-1,3-5-5,-3 0 1,6-7-4,0-1 5,2-2 1,2-4-3,4 1-1,1-5 2,-1-2-5,5-3 4,-3-3-6,1 0 2,-3-6 3,-1 0-3,-4 0-4,-2-3 3,-1-4-2,-7-1-2,-2 4 3,-4-3-1,-2 1 4,0 2-4,0 18-2,-5-33 1,5 33 1,-7-26-1,-1 17 0,8 9 4,-18-10 1,18 10-3,0 0 3,-29 6-4,29-6 4,-24 21 2,15-6-1,2 2 4,2 2 3,1 2-3,4 0 0,2 0 2,2 1 0,3 0-3,5-1-3,1 0-17,2-5-25,1-1-38,1-6-51,11 2-67,-1-7-64,4-1-731,4-3 338,5-2 223</inkml:trace>
  <inkml:trace contextRef="#ctx0" brushRef="#br0" timeOffset="12058.68">17050 5076 86,'0'0'239,"0"0"-27,0-21-23,0 21-18,0 0-17,0 0-14,0 0-9,0 0-9,0 0-9,0 0-7,0 73-5,6-50-12,-2-1-4,6 1-4,-4-4-6,1 0-2,0-3-3,1 0 6,-1-5 0,-7-11-3,18 16-11,-6-13-5,-12-3-7,26-2-4,-26 2-2,25-12-6,-13 4-4,0-4-2,2 0-2,-3-1-2,1 0-4,-2-1 0,1 1-5,-2 3-2,-9 10-1,15-19-2,-15 19-5,11-12 0,-11 12 2,0 0-4,0 0 2,0 0 0,30 27 2,-22-10-2,0-1 3,2 5-1,4 0 2,1 1 0,-2-4 1,1-1-4,-3-5 1,7-1-2,-2-2-1,0-3 7,3-4-8,-19-2-2,35-3 8,-16-5 13,-4 2 9,3-5-2,-7-1 3,-1-2 1,1-5 1,-5-1-8,-1 0-2,-2-1-4,0 0-5,-6-1-3,3 22-2,0-35-2,-3 20-22,3 15-41,-7-23-51,7 23-50,-15-13-59,15 13-54,0 0-677,-19-1 320,19 1 212</inkml:trace>
  <inkml:trace contextRef="#ctx0" brushRef="#br0" timeOffset="12312.7">17947 5126 212,'7'-17'254,"-7"17"-27,0 0-24,0 0-19,0 0-18,0 0-16,0 0-9,0 0-13,12 37-7,-6-15-7,0 3-9,1 3-8,-1-1-6,2 0-9,-1-1-7,0-2-7,1 3-6,-5-11-19,3 2-39,-2-2-46,-4-16-62,5 14-55,-5-14-62,0 0-460,0 0 232,0 0 152</inkml:trace>
  <inkml:trace contextRef="#ctx0" brushRef="#br0" timeOffset="12446.71">17966 4807 6,'8'-24'163,"-8"24"-13,4-16-17,-4 16-17,7-16-6,-7 16-24,0 0-52,17-5-61,-17 5-236,0 0 90,0 0 59</inkml:trace>
  <inkml:trace contextRef="#ctx0" brushRef="#br0" timeOffset="12749.72">18289 4796 12,'0'0'264,"0"0"-24,6-14-24,-6 14-22,0 0-15,0 0-10,0 0-12,0 0-1,13 50 0,-8-25-12,-5 7-11,2 1-5,-2 4-3,0 0-3,2 7-1,0-2-12,1 0 6,-3-6-8,1 0-12,5-3-18,-2-4-6,3 1-5,2-5-4,6-3 6,5-2-18,7-5-4,2-3-19,2-3-44,2-6-50,-3-3-60,5 0-60,-2-5-53,1-8-703,-4 3 321,-8-4 211</inkml:trace>
  <inkml:trace contextRef="#ctx0" brushRef="#br0" timeOffset="13334.76">18153 5166 68,'0'0'127,"0"0"-17,73 4-6,-35-8-13,3-2-9,0 0-4,0-2-11,-1-1-5,-11 0-11,9-3-2,-7-1-4,-5-3 1,-1 0-8,-4 0 8,2-7 0,-4-2 2,-2-3 7,-4 3 7,-1-1 9,-1 4 5,0 1 9,-3 2 8,0 2 7,-5 2-4,-3 15-6,15-27-10,-11 16-5,-4 11-10,8-16-9,-8 16-4,0 0-4,0 0-1,0 0 1,0 0 2,17 32 4,-13-12-4,-2 3 3,3 4 0,-1 5-2,-1 0-3,3 5 2,-2-2 0,0 0-3,-3-1-1,5-5-3,-4-2-4,1-2-3,-1-4-1,-2 0 14,5-2 23,-5-19 1,2 23-3,-2-23-12,0 0-7,4 14-4,-4-14-7,0 0-3,0 0-1,0 0-9,0 0-5,16-51 4,-11 36-11,3 0 5,-3-2-7,4 3-8,0-2 0,2 4-4,4 0-3,-1 3 7,2 1 1,5 2-3,0 2 0,3 4-1,-24 0-2,44 4 0,-21 2 8,0 2-4,-1 5 1,-4 1 0,-2 2 2,-1 4 6,-6 1 1,0 2-1,-5-1-6,0 0 7,-2-1-2,-2-2 2,1 0-3,-1-19-2,4 32-21,-2-20-26,-2-12-42,4 21-60,-4-21-77,7 14-81,-7-14-755,9 0 358,-9 0 236</inkml:trace>
  <inkml:trace contextRef="#ctx0" brushRef="#br0" timeOffset="13757.78">20064 5034 14,'0'0'282,"2"-24"-9,-2 24-14,5-16-17,-5 16-21,0 0-24,1-23-20,-1 23-19,0 0-17,0 0-12,0 0-12,0 0-7,0 0-5,0 0-7,0 0-3,12 69-4,-9-46-7,-1 5-4,1-1 4,-1 1 0,-1-1-5,2-4-7,0-3-6,-1-1-4,1 0-15,-3-19 12,5 28 18,-5-16 11,0-12 25,6 19 0,-6-19-8,10 10-11,-10-10-9,0 0-11,0 0-7,42-14-3,-26 1-9,3-1-6,2-6-4,4-3-6,1-1-7,-2-2-8,1 1-1,2-1-5,-7 2 1,2 1-4,-2 3-9,-1 4-40,-5 3-48,-1 1-55,-2 3-58,0 0-40,-2 6-36,-9 3-36,17-2-839,-17 2 389,0 0 258</inkml:trace>
  <inkml:trace contextRef="#ctx0" brushRef="#br0" timeOffset="13984.79">20218 5258 6,'0'0'226,"0"0"1,-7 16 8,7-16-8,0 0-9,0 0-7,21 24-13,-8-13-11,2-1-14,4 6-15,2-2-15,2 1-12,3-1-12,-3-1-14,6 4-6,-7-4-16,2-1-28,-5-4-56,-3-1-57,1-2-57,0 2-63,-17-7-655,33 6 283,-18-6 187</inkml:trace>
  <inkml:trace contextRef="#ctx0" brushRef="#br0" timeOffset="14301.81">20687 5374 178,'0'0'285,"0"0"-23,0 0-21,0 0-20,0 0-15,0 0-7,0 0-10,0 0 1,0 0-12,0 0 1,-6 54-10,6-29-13,4 8-16,-2-2-9,1 1-10,2-1-17,-3 0-6,3-3-13,-3-1-8,0-4-4,0-4-14,3 1-17,-4-2-36,-1-18-57,6 21-80,-6-21-99,0 0-851,2 6 368,-2-6 242</inkml:trace>
  <inkml:trace contextRef="#ctx0" brushRef="#br0" timeOffset="15941.91">21455 5076 43,'0'0'170,"0"0"0,0 0-5,-51 11-6,51-11-7,0 0-1,0 0-9,0 0-10,0 0-14,0 0-8,0 0-14,0 0-9,0 0-10,0 0-3,73-13-9,-55 8-7,-18 5-6,33-4-4,-19 2-4,-14 2-3,25-6-15,-25 6-13,22-4-26,-22 4-30,18-5-32,-18 5-30,0 0-29,22-2-30,-22 2-401,0 0 193,0 0 126</inkml:trace>
  <inkml:trace contextRef="#ctx0" brushRef="#br0" timeOffset="16158.92">21412 5210 62,'0'0'154,"0"0"2,0 0-3,0 0-2,0 0-4,-11 11-9,11-11-4,0 0-12,0 0-8,0 0-10,43 3-12,-43-3-9,40 0-7,-17 0-11,1-1-22,-4-1-38,6 0-47,-3 2-51,-1-3-47,1 2-379,1-4 177,-2 2 116</inkml:trace>
  <inkml:trace contextRef="#ctx0" brushRef="#br0" timeOffset="16627.95">22115 5002 62,'5'-11'194,"-5"11"-14,17-18-12,-4 9-18,-2-1-17,3 2-10,-14 8-14,28-14-12,-12 10-11,-16 4-6,31-2-9,-16 2-7,-15 0-5,30 12-3,-19-4-8,-11-8-2,12 21-3,-10-7-5,-2-14 1,-7 31-7,0-13-4,-2-2-2,-4 3-2,2-2 1,0-2-5,2-3 1,-2 1-4,2-3 0,0 4 14,9-14 18,-11 16 14,11-16 15,-12 13 9,12-13-9,0 0-9,0 0-6,0 0-8,23 14-7,-23-14-4,33 2-4,-12-2 2,-1 2-5,4 1-11,2-2-1,-3 2-3,1 2 0,1-3-4,-1 6 0,-4 0-3,-3 3 1,-3-1-1,-7 2-1,-2 6-1,-5-18 3,-7 31-3,-4-13 7,-4 2-2,-3-4-4,-4 1-1,-3 1-3,-6 0-1,-1-3-32,-1-9-82,0 0-106,-1-2-748,-4-4 326,3-4 216</inkml:trace>
  <inkml:trace contextRef="#ctx0" brushRef="#br0" timeOffset="19409.11">1356 6616 188,'0'0'203,"0"-17"-11,0 17-15,0 0-18,0-20-10,0 20-15,0 0-13,0 0-14,0 0-12,0 0-7,0 0-5,0 0-7,0 0-5,0 0-3,0 0-3,5 70-6,-5-38 1,0 5-16,1 5 8,-1 3 3,4-4 3,-4 1 1,0-5 2,0-4-7,2 1-2,-2-9-2,0-4 18,0 0 24,2-2 12,-2-19 15,2 24-9,-2-24-12,0 0-9,0 0-9,0 0-13,0 0-8,0 0-5,0 0-4,0 0-8,7-59 0,-7 37-9,3 2 1,1-2-7,3-3-2,1 2-11,1-1 0,2 5-4,1-1-5,3 3 5,1 3-1,0 1 0,-3 4-4,4 3-3,2 2-8,-19 4 12,30 0-4,-30 0 2,30 14 0,-17-4 3,-2 4-7,-2 1 5,3 3 3,-2 2 0,-4-1-2,1-1 1,-3 1-1,2 3 1,-2-4-2,1-2-1,-3 1 2,3-2 0,-5-15-11,4 23-26,2-10-40,-6-13-50,4 17-47,-4-17-46,8 19-55,-2-13-771,0 0 354,-6-6 233</inkml:trace>
  <inkml:trace contextRef="#ctx0" brushRef="#br0" timeOffset="19999.14">1993 6822 91,'0'0'256,"0"0"-5,0 0-18,0 0-15,0 0-15,-16-11-14,16 11-19,0 0-15,0 0-16,0 0-13,59-11-8,-27 8-15,6-2-9,6 1-10,3 0-8,0-1-9,-1 2-6,-1 1-5,-3-4-4,-8 4-8,2-1-2,-6-2-4,-4 3-4,-3 0-4,0 0-1,-3 0-5,-20 2-3,29-6-2,-17 2-5,-12 4-3,15-11-1,-15 11-5,0 0-4,9-14-2,-9 14-4,0 0 4,0 0-7,0 0 0,0 0 1,0 0 5,-21-38-6,21 38 1,-17-15 1,8 9 0,9 6 1,-21-16 2,11 6 10,10 10 12,-16-12 6,16 12-1,-11-11 1,11 11 3,-12-10-10,12 10-2,0 0-3,-14-10-4,14 10 0,0 0-2,0 0 4,0 0-4,0 0 2,0 0 1,55 16-1,-35-8-1,-4 1 2,0 1 2,1 0-4,-4 4 1,-1-2 3,0 3 5,-5-1 11,-2 6 4,-2-4 5,-3 3 9,0-19 1,-5 36-9,-2-17-1,-4 3 1,0-3-6,-3 1-7,1-2-36,0-3-49,-1 1-74,5-4-86,-4 0-887,0-1 377,4-1 248</inkml:trace>
  <inkml:trace contextRef="#ctx0" brushRef="#br0" timeOffset="21629.23">3454 6727 181,'0'0'202,"-7"-18"-15,7 18-12,0 0-22,-13-14-13,13 14-15,0 0-13,0 0-10,0 0-9,-39 23-7,27-7-6,0 4-7,-1 5 1,1 1-1,-1 1 3,5 2-2,1 1 0,0-1-3,2 1-3,5-3-3,0-3-4,5 0 3,2 0-5,7-6-3,0 0-7,6-6-3,5-1-4,-2-7-6,3-2-1,1-2-5,-1-2-1,0-6 9,-2 1 5,-2-2 0,0-3-2,-4-3 3,-4-3 2,-5 2-8,-1-3-1,-3-1-1,-3-2 1,-2 1-3,-5-1-5,-3-2-1,1-1-6,-2 2 0,0 1-3,0 2-5,-2-1-5,0 7 5,2-4-7,-2 6-6,0 2-28,-2-1-39,13 11-41,-23-15-48,23 15-55,-19-4-48,19 4-616,0 0 297,0 0 196</inkml:trace>
  <inkml:trace contextRef="#ctx0" brushRef="#br0" timeOffset="22173.26">4107 6618 50,'-23'-2'214,"23"2"-17,0 0-17,-21-5-15,21 5-17,0 0-15,0 0-13,0 0-12,0 0-9,0 0-12,0 0-10,51-12-6,-24 10-6,5-2-7,-2-2-4,1 0-6,-6 4-3,1-6 7,-6 4 13,2 0 8,-4 0 10,-4-3 6,-14 7 3,29-8 1,-18 4-3,-11 4-3,17-8-4,-17 8-6,16-7-12,-16 7-3,0 0-8,0 0-4,0 0-6,0 0-5,0 0-1,0 0-1,8 27-8,-8-27 2,-8 35-8,5-15 2,-3 5 7,1 5-3,1-1 6,1 3 15,-1-1-5,0 3 5,2-3-2,0-1-6,-1-1 2,3 0-2,-2-5-19,2-3 9,0-2 3,0 0-5,0-19-1,-2 27 1,2-27-8,0 23 0,0-23-5,0 17-3,0-17-9,0 0-35,0 0-44,0 0-44,0 0-49,0 0-50,0 0-52,-9 2-39,9-2-642,0 0 323,-24-7 213</inkml:trace>
  <inkml:trace contextRef="#ctx0" brushRef="#br0" timeOffset="22439.28">4107 7001 131,'-22'-7'264,"22"7"-8,0 0-6,0 0-20,-3-17-13,3 17-23,0 0-6,0 0-12,36-27-14,-16 16-9,5 3-13,1-3-13,4 1-15,3 2-9,2-3-7,-2 3-11,-3-1-5,3 1-11,-5 1-5,0-1 0,-5 2-2,-2-1-4,-2 4-2,-3-3 0,1 4-7,-17 2-3,26-8-2,-26 8-8,20-8-7,-20 8 1,21-4-11,-21 4-19,15-4-40,-15 4-35,0 0-51,0 0-57,18-6-61,-18 6-769,7-5 344,-7 5 228</inkml:trace>
  <inkml:trace contextRef="#ctx0" brushRef="#br0" timeOffset="23193.32">5134 6579 225,'0'0'242,"-8"-16"-19,8 16-19,0 0-19,0 0-26,0 0-13,0 0-13,0 0-8,0 0-1,0 0 3,28 50 2,-8-23-10,2 1-4,3 3-1,6 6-3,-1-5-3,0 3-3,-1-1-2,-4-7-11,-1-3-5,-4 3-5,2-9 2,-7 1-5,0-5 0,-2-1-5,2 0 1,-6-3-6,3-4-7,-12-6-16,19 7-12,-19-7-25,0 0-37,0 0-43,0 0-47,28-11-57,-28 11-50,0 0-55,0 0-663,-5-30 321,5 30 211</inkml:trace>
  <inkml:trace contextRef="#ctx0" brushRef="#br0" timeOffset="23465.34">5609 6490 192,'0'0'214,"0"0"-22,-7-15-11,7 15-13,0 0-1,0 0-7,0 0-3,-49 40-7,28-19-3,-8 8-7,-1 5-7,-2 5-9,-17 13-10,2-1-10,3 7-8,-3-6-7,12-7-13,2-6-4,5-3-6,4-6-5,4-6-6,4 0-8,-1-6-17,5 1-32,1-3-39,2-4-48,9-12-75,-7 15-76,7-15-576,0 0 277,0 0 184</inkml:trace>
  <inkml:trace contextRef="#ctx0" brushRef="#br0" timeOffset="24337.39">5981 6557 33,'0'0'228,"0"0"-5,0 0-14,0 0-15,4-25-15,-4 25-15,16-14-13,-1 6-12,-1 0-15,8-1-10,0 4-9,3-2-12,6 3-9,-6 0-5,1 4-11,-1-2-3,2 4-8,-5 0-4,2 4-6,-5 1-1,-2 1 0,-6 2-2,-2 4 0,-6 2-4,-3-16 2,-7 34-4,0-15 0,-7-1-4,-3 1 3,1-2 3,-2 0-4,1-2 1,3-3 2,3 0 2,-2-2-1,2-1 8,11-9 4,-21 18 4,14-13 14,7-5-3,-14 11-14,14-11-2,0 0-5,0 0-5,0 0-10,0 0 2,0 0-1,0 0-6,0 0-3,63-14 1,-47 12-8,5 0-5,1-1 6,-22 3-6,38 3 1,-18-1-1,-4 2-1,1 2-4,-1 0 4,-5 2-4,-3 3 4,1 2 0,-9-13-7,7 25 3,-7-25 1,-4 28-10,-3-14 3,-1 3 6,-4-2-1,-1-1 3,-3 2 1,-6-2-6,0-4 5,-3 0-5,0-1 3,-2-2 1,4-2-12,1-2-26,3-3-53,-3 0-65,22 0-81,-29-6-83,29 6-738,-19-15 357,19 15 236</inkml:trace>
  <inkml:trace contextRef="#ctx0" brushRef="#br0" timeOffset="24572.4">6820 6518 138,'-24'0'255,"24"0"-7,0 0-5,0 0-19,0 0-22,0 0-20,0 0-17,0 0-17,0 0-15,56-17-8,-24 12-17,1 2-18,2 0-41,-1 1-44,-1 0-43,3-3-45,-8 5-42,-3 0-44,-1 0-477,-3 0 219,-21 0 145</inkml:trace>
  <inkml:trace contextRef="#ctx0" brushRef="#br0" timeOffset="24746.41">6863 6731 31,'0'0'182,"-13"13"9,13-13 17,0 0 13,-5 14-9,5-14-7,0 0-12,0 0-14,23 13-16,-23-13-14,35 5-15,-12-7-15,8 2-14,4-6-40,-3 4-61,6-4-69,4 0-76,-2-2-592,-3-4 249,-5-1 165</inkml:trace>
  <inkml:trace contextRef="#ctx0" brushRef="#br0" timeOffset="25249.44">7590 6395 88,'0'0'302,"-7"-16"-10,7 16-17,0 0-15,0 0-22,0 0-22,0 0-21,0 0-18,16-32-19,-16 32-17,11-8-12,-11 8-13,17-8-15,-17 8-8,21 0-8,-21 0-10,0 0-5,31 8-9,-20-2-7,-11-6-9,18 18 1,-9-5-3,-1 1-2,-5 2-8,-3-16 0,2 37-5,-7-15 10,-3 1 0,-1 1-4,-2 0-3,-3-1-5,1-1-3,-5 0 4,2-3 0,0-1-8,2 2 19,0-8-3,3 3 13,1-3 13,0-3 14,10-9 10,-14 19 11,14-19-2,-7 13-11,7-13-8,0 0-4,0 0-9,33 6-9,-33-6-2,39 0-6,-15-2-5,2-1-2,4 2-7,1-1-1,3 0-1,-1-3-5,-2 3-2,1 0-3,-6-2-1,-3 2-2,-1-1-4,-2 2 1,-20 1-1,31-4-5,-17 0-1,-14 4-4,21-1-10,-21 1-22,0 0-31,16-6-33,-16 6-32,0 0-42,0 0-38,0 0-42,0 0-41,0 0-48,0 0-813,0 0 391,0 0 258</inkml:trace>
  <inkml:trace contextRef="#ctx0" brushRef="#br0" timeOffset="25581.46">8136 6437 245,'2'-25'302,"-2"25"-7,2-20-16,-2 20-22,3-16-23,-3 16-26,0 0-22,2-19-17,-2 19-22,0 0-12,0 0-10,0 0-9,0 0-9,0 0-8,3 70-2,-3-41-3,0 3 1,0 4-6,5-1-7,-5 1-9,0-1-5,2 1-10,1-3-6,-3-5-4,2 1 0,-2-6-8,2-3 1,0-2 0,-2-18-8,5 32-10,0-22-52,-5-10-58,0 0-67,13 7-78,-13-7-79,0 0-734,0 0 355,0 0 235</inkml:trace>
  <inkml:trace contextRef="#ctx0" brushRef="#br0" timeOffset="25849.47">9244 6974 20,'22'-6'297,"-22"6"-17,0 0-17,0 0-19,0 0-14,0 0-12,13 16-11,-13-16-19,0 0-15,-13 41-14,6-17-15,-4-1-11,-1 2-14,-5 4-12,1 0-17,-2 1-68,-4-5-84,4 3-97,-8-5-750,5-7 309,1-1 204</inkml:trace>
  <inkml:trace contextRef="#ctx0" brushRef="#br0" timeOffset="27137.55">10698 6649 78,'0'0'150,"0"0"2,0 0-4,7 28-4,-7-28-1,18 8-4,-18-8-7,27 6-6,-9-4-8,1 0-7,-19-2-3,45-2 0,-25 0 1,2 1-3,-2-6-3,-1 3 1,-2-3-2,-1 1-2,-3-3-5,2 1-7,-15 8-11,16-17-1,-12 5-3,-4 12-9,5-21-4,-5 21-10,0 0-2,-11-36-6,2 23-3,-1 3-3,10 10-6,-23-16-4,11 10-2,12 6-9,-26-8 5,26 8-5,-29 5 0,11 4-2,5 3 3,-1 4-12,-1 6 11,6 3-2,0 2-1,3 3 5,5-1-1,2 1 5,3 1 5,5-1-16,4 1 8,9-1 2,-1-3 2,5-3 4,0 1-2,8-5-4,-1-6 3,3 2-3,0-8-5,-3-2-1,0-1-23,-1-5-43,-1-3-49,-6 1-50,4-1-55,-3-6-46,-3 0-690,1-2 321,-4 3 211</inkml:trace>
  <inkml:trace contextRef="#ctx0" brushRef="#br0" timeOffset="27743.58">11752 6715 167,'0'0'212,"0"0"-10,0 0-11,-19-2-12,19 2-11,0 0-16,0 0-11,0 0-16,0 0-14,0 0-8,66-4-11,-34 8-8,3-4-9,3 0-8,2 0-5,-2 0-7,0 0-8,-1 0-1,-1 0-7,-5 0-8,-4-4-6,-2 4-8,-3-1-7,-4 0-7,-18 1-2,31-8 0,-20 2-4,-11 6 2,14-12-2,-14 12 2,5-17-3,-5 17-1,0 0 1,-3-24 0,3 24 1,0 0 1,-9-29-2,9 29 1,-4-14 1,4 14 2,-7-16 5,7 16 0,0 0 2,-7-18-2,7 18 1,0 0-2,0 0-2,-7-16 3,7 16-3,0 0-1,0 0 2,0 0 1,0 0 2,0 0 0,0 0 3,0 0 9,0 0-3,51 27 5,-35-17 4,-2 1 1,1 0 6,-1 1 1,-1 2 5,-1 2 1,0 0 6,-5 1-3,-2 1 23,-4 6-4,-2-3-3,-6 3-5,-5-2-10,-2 1 4,-7 2-6,2-5-31,-2-2-57,1 2-70,0-3-85,2-5-737,1-2 320,3-2 210</inkml:trace>
  <inkml:trace contextRef="#ctx0" brushRef="#br0" timeOffset="30057.71">13709 6584 42,'-5'-17'228,"5"17"-14,0 0-21,0 0-19,0 0-16,0 0-19,-4-18-11,4 18-15,0 0-10,0 0-15,0 0-3,0 0-11,0 0-6,0 0-5,0 0-6,0 0 2,0 0-4,0 0 0,0 0 3,0 0-1,0 0 3,0 0 2,0 0 4,0 0-2,0 0 10,0 0-1,0 0 7,0 0-2,0 0 3,0 0-1,0 0-9,0 0-2,0 0-5,0 0-6,0 0-2,0 0-7,0 0-14,0 0 2,0 0-2,0 0-2,-5 50-6,5-50-1,0 0-6,0 0 1,0 0-4,0 0-2,0 0-2,0 0 4,0 0-4,0 0-6,0 0 0,0 0-1,0 0-1,0 0 2,0 0 1,0 0-2,0 0-3,-8 14 4,8-14-6,-7 16 8,7-16-7,-6 19 6,6-19-1,-10 27-1,6-12 2,2 2-5,-1 1 4,-1-2-1,4-16-1,-3 36-1,3-18-12,0-18 2,5 34 0,0-17 4,1 1-3,4-4 4,1-1 3,4 0-1,1-2-1,0-6 2,3 2-3,2-3 4,-2-2-1,-19-2-2,34-4-2,-14-2 0,-4-2 8,0 0-6,1-3-2,-6-4-2,0 0 2,-1-6-1,0-2 0,-8 0-1,3 0-3,-5-1 2,-4-1-2,4 2 3,-7 0 0,3-1 0,-3 5-1,-2 1-1,-3 1 0,-1 7 1,-7-4 5,0 9-6,-4 1 4,-3 1-2,0 3-13,2 3-22,-3 3-31,2-1-37,5 3-44,5 0-33,1 2-38,6 1-26,5 0-633,4-11 300,4 19 197</inkml:trace>
  <inkml:trace contextRef="#ctx0" brushRef="#br0" timeOffset="30627.75">14288 6515 29,'2'-17'250,"-2"17"-12,0 0-18,0 0-20,-2-23-21,2 23-20,0 0-15,0 0-14,0 0-11,0 0-8,0 0-5,0 0 4,-26 57 0,17-34-7,0 3-9,0 2-4,-2 1 1,2-3 15,2 0-6,1-3-9,1-5-3,0-1-6,1-2 0,2 1-11,2-16-1,-4 21-6,4-21-6,15 15-4,-15-15-9,30 9-3,-9-6-3,2-3-8,3 0-3,1 0-2,-2 0-5,-1-3 0,-2 1-7,1 2 1,-3-3-1,-20 3-5,37-4-1,-23 0 5,-14 4-7,25-11 0,-14 6 3,-11 5-2,15-16-4,-15 16 1,12-16 1,-12 16-5,4-22 2,-4 22 4,2-20 1,-2 20 6,0-17 6,0 17-9,0 0-2,0-21 0,0 21-5,0 0 1,0 0 2,0 0-4,0 0 4,0 0 3,0 0-4,0 0 1,0 0 5,-22 44-5,19-23 3,-5 7-1,5 1 2,1 3 1,-4-1 3,1 0-6,0-1 7,1-1-6,2-1 2,0-6-3,-2-1-2,3-1 1,-1-4 4,2-16-9,2 25-27,-2-25-51,5 14-56,-5-14-60,0 0-58,26-2-52,-26 2-718,26-12 347,-13 2 229</inkml:trace>
  <inkml:trace contextRef="#ctx0" brushRef="#br0" timeOffset="30954.77">15012 6690 88,'0'0'264,"-7"-18"-13,7 18-20,0 0-21,-7-15-21,7 15-19,0 0-16,0 0-13,0 0-8,0 0-4,0 0-4,54 42-5,-29-23-6,2 7-7,0-2-6,1 5-5,0-4-25,-3 2-6,3-2-5,3 0-4,-5-1-7,2-4-5,-4 2-3,-1-8-2,-5 1-7,1-3 0,-3-1-13,1-3-24,-5-4-39,-12-4-38,22 0-31,-22 0-40,0 0-33,22-12-28,-22 12-580,5-21 270,-5 9 178</inkml:trace>
  <inkml:trace contextRef="#ctx0" brushRef="#br0" timeOffset="31151.78">15467 6677 149,'-6'-17'190,"6"17"-8,0 0-4,-7-20-10,7 20-9,0 0 3,0 0-1,-29 3-4,29-3-2,-25 21-2,3-4-5,0 6-8,-7 4-13,-3 5-9,-1 0-8,0 0-15,3 2-3,2-7-10,2 0-22,5-5-50,5-1-57,6-5-50,3-4-73,7-12-674,0 15 287,0-15 189</inkml:trace>
  <inkml:trace contextRef="#ctx0" brushRef="#br0" timeOffset="31640.8">15824 6540 7,'0'0'179,"0"0"-14,15-25-15,-15 25-17,25-11-14,-5 8-9,0 3-14,4 0-7,-1 0-7,0 1-4,1 3 2,-6 2 2,1 2-3,-5 0-1,-5 2 1,-9-10-5,7 27-2,-9-13 1,2-14-2,-19 32 2,3-14 3,-1-2-2,1-1 0,3-3-2,-2 1 3,1-5-2,3 3 3,-1-2 6,12-9-1,-14 14 1,14-14-8,-10 11 3,10-11-17,0 0-6,0 0-5,0 0-2,37 8-9,-15-6-1,0-2-6,2 4-3,0-2-3,4 4 2,-2 2-6,-3-2-5,-4-1 0,2 2-2,-9 2-1,4 1 1,-7 0 13,-9-10-2,7 23-3,-7-23 0,-9 26 0,0-12-15,-6-1 2,-3 1 0,-3-1 1,0-2-2,-2-1-1,-1-2 4,-1-1-7,1-3 8,3 1-12,2-3-36,19-2-54,-37-5-67,37 5-80,-26-8-800,20 1 352,6 7 233</inkml:trace>
  <inkml:trace contextRef="#ctx0" brushRef="#br0" timeOffset="31843.82">16604 6638 208,'0'0'200,"0"0"-16,0 0-18,0 0-19,0 0-15,37 0-11,-12-4-17,5 0-41,-2 0-47,3 0-44,-6 0-46,-1-1-348,-4 1 144,-5 1 94</inkml:trace>
  <inkml:trace contextRef="#ctx0" brushRef="#br0" timeOffset="32013.83">16579 6827 198,'-5'14'199,"5"-14"-4,0 0-7,0 0-14,26 18-14,-26-18-16,33 5-15,-9-5-12,1 0-29,6-3-59,1 1-54,-2-3-92,1-3-386,-3 0 171,-2-1 113</inkml:trace>
  <inkml:trace contextRef="#ctx0" brushRef="#br0" timeOffset="32278.84">17434 6404 311,'0'0'292,"-8"-14"-20,8 14-20,0 0-15,0 0-9,0 0-4,0 0-3,0 0-1,0 0-3,-13 60-20,11-35-9,2 4-9,0 5-18,-3-1-15,3 2-14,0-1-10,-2-2-13,2 3-8,0-2-12,2-5-5,-2 1-14,0-7-34,3 2-56,-1-6-51,-2-1-71,4-2-88,3-6-78,-7-9-820,20 8 383,-20-8 254</inkml:trace>
  <inkml:trace contextRef="#ctx0" brushRef="#br0" timeOffset="32690.86">17745 6595 82,'0'0'261,"11"-24"-11,-11 24-16,19-14-16,-5 6-14,2-1-20,1 1-16,4 0-18,-3 2-14,1 0-12,2 0-11,-2 2-14,0 3-9,-19 1-10,30-3-8,-30 3-5,21 6-6,-21-6-6,7 20-2,-7-20-5,-9 28-4,-3-9-3,-6 3-3,-4 1-4,-2 1-4,1-2-1,2 1 0,3-1 2,-1-6 1,5 2 2,0-3 7,2-3 22,6 2 9,6-14-6,-5 21 3,5-21-1,18 14-6,-2-9-8,8 0-3,6-3-5,5 1-7,7-3-2,4 3 2,2-3-9,-1-3-4,-5 0 0,-5 1-7,0 2 2,-4-3-2,-2-2-7,-8 3-6,-2-2-11,-2 0-25,-19 4-26,17-10-33,-17 10-36,0 0-43,3-17-50,-3 17-49,0 0-753,-23-14 347,23 14 228</inkml:trace>
  <inkml:trace contextRef="#ctx0" brushRef="#br0" timeOffset="32974.88">18961 6956 296,'0'0'300,"0"0"-23,0 0-22,12-13-19,-12 13-10,0 0-10,0 0-9,0 0-9,0 0-13,-25 74-17,9-42-14,-1-3-15,-2 3-10,-2-3-12,3 0-30,-4-4-63,4-4-81,0-2-90,7-6-100,0-5-693,11-8 320,-16 7 210</inkml:trace>
  <inkml:trace contextRef="#ctx0" brushRef="#br0" timeOffset="34377.96">20064 6899 165,'0'0'233,"0"0"-15,0 0-8,0 0-9,0 0-11,0 0-10,0 0-14,0 0-9,0 0-13,0 0-7,0 0-14,8-27-11,-8 27-9,4-23-9,-2 9-9,-2 14-7,4-36-9,-2 14-6,1-1-6,-3-6-7,2-1-5,1-1-5,-3-4-8,2-1-5,-2 0-2,0 3-4,1-1-1,-1 3 0,0 7 0,-1 1 0,1 2-4,0 3 1,0 18-2,-2-32-4,2 32 1,0-27-3,0 27-3,-5-14 2,5 14-1,0 0 1,0 0-2,0 0 2,0 0-1,0 0 2,-23 59 2,19-36-2,-2 5-1,1-1 2,1 5-7,-2 0 6,5 1 3,1-2-2,0 3 1,1-1 4,5-1 1,-1-1 3,9 3 3,0-3 0,6-3 0,2-1-5,3-5 2,1-5 0,2-3-2,0-4-4,3 0 2,1-5-3,1-2-6,-2-2-27,-4-1-32,-3-1-40,-2-4-43,3 2-48,-7-2-55,-2-4-725,-1 3 327,-8-3 217</inkml:trace>
  <inkml:trace contextRef="#ctx0" brushRef="#br0" timeOffset="34964.99">20773 6570 83,'0'0'197,"0"0"-8,-22-3-6,22 3-4,0 0-8,0 0-8,0 0-5,0 0-4,0 0-14,0 0-4,0 0-18,0 0-9,56-6-8,-19 4-13,3 0-8,3 0-7,2-1-10,2 1-1,-5-1-9,-2-2-8,-3 3-5,-2-2-2,-6 0-11,-1 2-5,-6-3-8,0 4-2,-6-5-2,-16 6 1,25-12-3,-25 12 0,13-13-3,-13 13-1,0 0-2,0-22 1,0 22 0,0 0-2,0 0 3,-20-28-4,20 28 0,-7-11 1,7 11-2,0 0 0,-11-14 1,11 14-3,0 0 5,0 0-4,-7-14 0,7 14 0,0 0-4,0 0 1,0 0 1,0 0-1,0 0 2,0 0 3,0 0-2,0 0 3,52 27 0,-41-18 3,0 1 0,2-1 5,-4 1 7,-9-10 9,16 22 7,-11-7 6,-4-1 6,-1-14-1,-8 37 1,-4-15-4,-7-2-4,-2 3-1,-7 3-7,1-6-33,-2 2-66,-1-4-70,5-1-70,2-4-706,2-1 312,8-4 205</inkml:trace>
  <inkml:trace contextRef="#ctx0" brushRef="#br0" timeOffset="36723.1">22035 6550 40,'0'0'226,"0"0"-17,0 0-20,0 0-19,-9-14-18,9 14-15,0 0-13,0 0-9,0 0-8,0 0-1,0 0-1,0 0-2,2 67-5,-4-46 5,2 0-6,0 0-5,0 0-5,0 1-7,0-2-6,2 1-7,-2-3-4,0-18-7,0 31-4,0-31-3,2 23-5,-2-23-3,2 21-7,-2-21-7,3 16-37,-3-16-45,0 0-53,0 0-39,15 9-48,-15-9-598,0 0 269,0 0 178</inkml:trace>
  <inkml:trace contextRef="#ctx0" brushRef="#br0" timeOffset="37012.11">22334 6534 5,'0'0'204,"4"-14"-6,-4 14-14,0 0-15,0 0-18,10-18-16,-10 18-16,0 0-10,0 0 2,0 0 4,0 0 5,19 42-2,-13-16 4,-1 3-4,2 2-7,-1 3-8,-4 6-7,2 0-6,1-7-7,-3-3-7,0 0-6,1-1-8,-1-7-5,0 0-5,1-1-6,-1-2-4,0-4-2,-2-15-7,5 21-24,-5-21-46,5 10-56,-5-10-54,0 0-55,0 0-638,26-12 286,-26 12 188</inkml:trace>
  <inkml:trace contextRef="#ctx0" brushRef="#br0" timeOffset="37430.14">23042 6581 8,'0'0'266,"-14"-11"-4,14 11-14,0 0-18,0 0-22,0 0-20,-13-13-14,13 13-21,0 0-15,0 0-17,0 0-12,0 0-7,0 0-11,0 0-5,0 0-5,47 42-7,-23-25-1,1 1-5,1 4-8,2 1-3,0-3-4,1 2-5,-2-2-2,2 2-4,-9-3-5,2-2-5,-4-3-2,0 0-2,-3-3-4,-1 0 1,-3-1-3,-11-10-1,20 13-4,-20-13-11,11 6-29,-11-6-33,0 0-44,0 0-35,0 0-43,0 0-35,0 0-37,0 0-523,-4-35 263,4 35 173</inkml:trace>
  <inkml:trace contextRef="#ctx0" brushRef="#br0" timeOffset="37653.15">23418 6559 45,'2'-15'197,"-2"15"-12,0 0-12,0 0-12,0 0-5,0 0 0,0 0 9,0 0 11,0 0 6,0 0 0,-53 35-4,31-15-10,-3 3-13,-6 4-11,-2 3-14,-1 0-1,-5 1-15,6-3-15,4-4-1,3-1-11,1-1-10,6-5-12,1 3-26,0-3-38,7-4-52,2-4-61,9-9-70,-10 14-86,10-14-633,0 0 306,0 0 202</inkml:trace>
  <inkml:trace contextRef="#ctx0" brushRef="#br0" timeOffset="38171.18">23833 6534 245,'0'0'240,"7"-19"-15,-7 19-18,15-17-18,-8 7-19,-7 10-16,25-17-15,-8 9-17,-1 1-10,4 1-12,-1 1-9,2 3-10,-21 2-9,40 0-6,-24 5-7,3-2-5,-5 5-6,-14-8-3,16 16-5,-10-5-4,-6-11-2,-6 24-3,6-24-3,-16 30 1,7-18-5,-4 3-2,2-3-1,0 0-2,2-2-2,9-10-1,-16 17 0,16-17 8,-13 12 17,13-12 6,0 0 2,-5 15-4,5-15-5,0 0-6,0 0 1,34 7-9,-16-5-2,3 0-1,0-1-4,3 2-2,-4 1 0,2 2-2,-1-1 6,-5 3-9,3-1 2,-5 2-4,-2-1-2,0 2-2,-12-10 4,6 21-1,-6-21-3,-6 25 2,6-25 0,-20 25 0,4-8 1,-1-5-1,-1 3-1,-3-2 7,-3-4-7,2 3-2,0-4 3,1-4-5,0 1-10,0-4-44,21-1-56,-35-1-62,35 1-68,-23-9-722,19 1 326,4 8 216</inkml:trace>
  <inkml:trace contextRef="#ctx0" brushRef="#br0" timeOffset="38392.19">24756 6512 199,'0'0'194,"0"0"-6,-22 0-17,22 0-13,0 0-17,0 0-14,0 0-12,0 0-16,82 0-29,-51 0-47,0 0-46,-4 0-48,0 0-44,-4-2-319,5 2 147,-8-1 98</inkml:trace>
  <inkml:trace contextRef="#ctx0" brushRef="#br0" timeOffset="38562.2">24751 6744 67,'-2'14'194,"2"-14"-10,0 0-13,0 0-13,26 21-17,-10-16-15,5-3-13,2 0-40,5-2-56,5 0-63,0-2-59,2-5-267,0 2 126,2-3 84</inkml:trace>
  <inkml:trace contextRef="#ctx0" brushRef="#br0" timeOffset="39055.23">25511 6429 90,'0'0'218,"0"0"-15,0 0-16,0 0-17,0 0-18,29-23-14,-29 23-15,31-2-11,-10 2-14,-21 0-8,42 6-8,-21 0-10,-2 0-4,-6 3-8,2 2-5,-3-2-2,-8 6-7,-4-15-2,-7 30-4,-2-11-4,-8 0-3,-5-1-1,1 0-3,-6 3-8,4-6 2,0-1 3,2 0 3,4-3 4,3-2 11,-2-1 17,4 0 10,12-8 9,-16 11-9,16-11-4,0 0-9,0 0-5,0 0-6,0 0-3,0 0-7,67-4-3,-41 4-3,0-2-2,1 2-4,0 0-3,1 0-3,2 2-1,-2 2-2,-2 2-3,-5 0-1,-3 0-5,-3 4-3,-6 2 3,-2 1 1,-7-13 0,-3 26-2,3-26 3,-18 37 1,2-17-1,-3-2-1,-2-2 0,-3 1 1,-1-2 0,-2-2 0,1-4-2,-1-1-1,2-3-1,1 0-22,1-5-39,2-3-54,21 3-68,-25-5-59,25 5-697,-17-13 317,17 13 210</inkml:trace>
  <inkml:trace contextRef="#ctx0" brushRef="#br0" timeOffset="39503.25">26024 6418 23,'12'-8'207,"0"0"-16,1-2-13,6 5-16,0-1-14,-1 1-17,4 2-12,-2 3-12,-20 0-11,43 3-9,-25 2-4,1 1-4,-3 2-7,-2 1-5,-2 3-5,-5 3-5,-2-1-3,-5-14-2,-7 34-2,-2-12-5,-7-3 0,3-3-6,-5 0 1,1 2-8,1-4 1,2-1-4,0-3 3,2 1 1,1-3 12,11-8 12,-17 14 2,17-14-6,-9 12-2,9-12-9,0 0-3,0 0-6,0 0-4,35 12-4,-35-12-2,38 4-5,-18-2 0,4 5-1,0-3 0,-1 2-6,-2 0 1,2 3-2,-7-3 0,1 3-3,-1 1 1,-7 1 1,-9-11 0,8 20 4,-8-20 2,-8 28 3,-1-15 4,-7 1 3,-1 0-3,-7-3-2,-3 2 0,-5-3-6,1-5-46,-2-3-87,-2-4-113,-3-3-700,-3-2 316,-8-10 210</inkml:trace>
  <inkml:trace contextRef="#ctx0" brushRef="#br0" timeOffset="40936.34">1587 8465 110,'0'0'220,"0"0"7,0 0 1,0 0-16,0 0-21,0 0-17,0 0-16,0 0-11,0 0-17,0 0-8,17-58-11,-10 34-8,2-1-11,-2-3-5,0-3-6,-3-8-5,4 0-3,-6-3-5,3-2-7,-3-1-5,0 1-9,-2 1 0,-2 1-4,2 3-4,-2 9-2,-1-2-2,1 5-4,0 3 1,0 3-5,0 2 0,2 19-8,-6-32 2,4 20-4,2 12-1,0 0-3,0 0 0,0 0-1,0 0-1,0 0 1,-28 39-1,24-15 0,1 2-1,-1 1-2,-2 2 0,4 3 1,2 1 2,-4-1-1,4 1-2,0 1 0,6-1 1,0-3-2,1 1 1,-1 0 2,6-3 1,-1-3-1,6-4-2,-1-2 0,5-1 3,3-6-2,-1-2-5,5-3-10,-5-3-28,5-4-36,1-4-44,1 2-55,0-3-59,-3 0-722,2-3 323,-6 0 213</inkml:trace>
  <inkml:trace contextRef="#ctx0" brushRef="#br0" timeOffset="41459.37">2491 8065 217,'-16'-4'235,"16"4"-6,0 0-12,-19-8-9,19 8-19,0 0-14,-14-7-13,14 7-26,0 0-14,0 0-11,0 0-12,0 0-6,35-16-13,-14 14-9,5-4-8,2 4-12,0-4-12,2 4-12,0-6-12,1 4-8,-8 2-12,1-2-7,-1 0-4,-1-1 1,-7 1 0,-15 4 2,34-6-3,-23 2 1,-11 4 3,16-9 1,-16 9-1,0 0 0,7-17 1,-7 17 4,0 0-1,0 0 4,0 0 2,-23-31 5,23 31 6,-16-12 4,16 12 1,-17-10 0,17 10-1,-12-11 0,12 11-4,0 0-2,-11-11-7,11 11-5,0 0 2,0 0 3,0 0 0,0 0 0,0 0 0,0 0 1,0 0 0,56 17 3,-42-8 0,-1-3-2,0 4 3,-13-10 5,23 17 8,-14-4 9,-4-2 12,5 3 3,-10-14 2,4 27 3,-4-27-2,-4 28-3,-6-12-2,5 1-5,-7-1-4,1 0-1,0-4-2,-4 3-20,1-3-37,3-1-49,-1 0-55,2-1-46,10-10-60,-14 13-541,14-13 265,0 0 176</inkml:trace>
  <inkml:trace contextRef="#ctx0" brushRef="#br0" timeOffset="42003.4">3888 7902 26,'0'0'250,"0"0"-5,-5-19-15,5 19-13,0 0-20,0 0-15,0 0-17,0 0-15,0 0-6,0 0-6,0 0-6,0 0-3,0 0 2,0 0-5,-17 64-5,11-36-5,1 0-10,-2 1 0,1 0-2,1-1-8,-2-1-5,1-1-12,2 1-3,-1-9-11,1 4-3,1-6-11,3-16 2,-4 25-6,4-25-11,0 21-18,0-21-55,0 0-57,0 0-63,7 16-65,-7-16-66,0 0-695,0 0 334,0 0 220</inkml:trace>
  <inkml:trace contextRef="#ctx0" brushRef="#br0" timeOffset="42251.41">4126 7904 247,'0'0'246,"0"0"-6,-2-21-13,2 21-15,0 0-18,0 0-22,0 0-15,0 0-17,0 0-10,0 0-4,0 0-9,0 0-6,5 56-4,-1-28-11,1-1-6,-3 5-8,3 1-6,-3-2-5,2 1-9,-1 0-4,1-3-4,-1-2-7,-1-4-6,4-1-20,-2-4-46,-3-1-51,5-4-51,-6-13-69,9 18-722,-2-15 312,-7-3 206</inkml:trace>
  <inkml:trace contextRef="#ctx0" brushRef="#br0" timeOffset="42539.43">4608 7956 121,'0'0'214,"4"-14"-10,-4 14-15,5-18-17,-5 18-14,11-10-18,-11 10-12,21-8-13,-21 8-5,33-2-3,-15 6-3,8 2 0,3 2-2,-4 4-4,0 1-8,1 1-7,4 2-7,-4-1-5,-2-1-8,-1 0-4,-2 0-7,-2 1-6,2 1-6,-2 0-17,-6-4-36,2-2-41,-3 1-42,-1-1-35,0-2-38,-11-8-39,12 10-472,-12-10 231,0 0 153</inkml:trace>
  <inkml:trace contextRef="#ctx0" brushRef="#br0" timeOffset="42759.44">5096 7835 143,'-5'-24'201,"5"24"-8,-3-15-13,3 15-14,0 0-14,-14-12-6,14 12-4,0 0-1,0 0-3,-47 22-3,27-4-10,-4 3-8,-1 4-7,-8 7-7,0 1-9,1 3-7,-1-1-10,2 3-4,6-1-10,1-6-7,4-3-25,6-6-52,1 1-52,4-7-44,2 2-44,7-18-66,-2 19-479,2-19 240,0 0 159</inkml:trace>
  <inkml:trace contextRef="#ctx0" brushRef="#br0" timeOffset="43255.47">5562 7916 148,'0'0'210,"0"0"-17,5-24-17,-5 24-17,17-19-15,-9 9-16,4 0-13,2 0-10,-1 2-11,-13 8-10,25-13-11,-16 6-7,-9 7-6,19-4-6,-19 4-3,0 0-2,0 0-3,0 0-5,12 26-2,-12-26-4,0 0 1,-29 38-7,15-24-1,3-1-4,-3-3 1,2 2-4,3-2-2,9-10 0,-19 19 6,19-19 13,-11 9 8,11-9-2,0 0-6,0 0-4,0 0-2,0 0-3,27 15-3,-27-15-1,38 0-3,-15 0-3,3 0-2,-1 3-1,1 0 0,-3-1-3,6 5-1,-10-1 0,3 0 0,-3 2-3,-2 0 3,-5 2 0,-4 0 5,-3 5 2,-5-15 6,0 26 11,0-26 5,-17 29 1,1-11 4,-2-4-4,-3 2 0,-5-3-4,1-1-5,-1 1-1,-5-3-1,1-4-6,2 3-4,1-2-18,3-5-41,1-1-50,1-1-55,22 0-62,0 0-65,-27-6-590,27 6 292,0 0 193</inkml:trace>
  <inkml:trace contextRef="#ctx0" brushRef="#br0" timeOffset="43496.48">6351 7967 199,'0'0'228,"0"0"-14,0 0-20,0 0-20,0 0-15,0 0-16,0 0-15,0 0-10,76-25-15,-46 18-9,1-2-27,2 4-34,-1-4-28,-2 3-43,-3 2-38,-5-2-38,-1 2-34,-21 4-357,21-3 172,-21 3 113</inkml:trace>
  <inkml:trace contextRef="#ctx0" brushRef="#br0" timeOffset="43669.49">6442 8142 171,'0'0'196,"0"0"0,0 0-3,0 0-5,20 27-16,-20-27-12,25 3-14,-6-4-10,2 1-18,5-2-9,4-3-13,3-1-26,2-1-54,4 2-62,3-4-59,-4 0-71,2 1-382,-3-2 190,-5 3 125</inkml:trace>
  <inkml:trace contextRef="#ctx0" brushRef="#br0" timeOffset="44735.55">7370 7742 94,'0'0'215,"0"0"-18,0 0-18,0 0-19,0 0-13,0 0-15,0 0-15,30-40-7,-14 33-15,4 4-8,-2-2-9,4 4-7,-22 1-8,41 1-4,-22 4-8,2 1-2,-5 2-3,-2 3-4,-6 3-2,0 0-1,-8-14 1,0 33-4,-4-17 1,-5 1 0,-3 2 0,-4 0 5,1-3 1,0 0 5,0-5 0,4 3 6,1-4 3,10-10 10,-16 18 16,16-18-4,-10 9-9,10-9-7,0 0-8,0 0-7,0 0-6,0 0-5,0 0 1,59-9-6,-38 4-3,0 0-1,3 3-1,4 1-8,-3 1 1,0 1-3,-1 1-4,-4 3 1,0 1-5,-4 2 3,-4 2-1,-5 2 4,-7-12-3,2 25-1,-2-25 0,-14 32 13,0-12-2,-4-1-6,-6-2-1,-4 2 3,-2-2-1,-4-3-2,0-2-2,3-2-1,1-4-3,7-4-21,2-1-40,0-2-51,21 1-68,-19-8-67,19 8-781,5-18 346,-5 18 229</inkml:trace>
  <inkml:trace contextRef="#ctx0" brushRef="#br0" timeOffset="45167.58">8167 7672 36,'0'0'255,"0"0"-16,0 0-20,0-21-19,0 21-20,0 0-19,23-16-14,-9 12-15,-14 4-13,28-4-12,-28 4-12,30 4-8,-30-4-8,32 8-7,-19 0-6,-2 3-6,-11-11-5,12 23-3,-12-9-4,0-14-6,-9 34-2,-3-18-5,1 2-1,-5-2-5,3 1-1,2-2-3,-2-2-3,4 0 1,-1-3 5,10-10 18,-15 16 13,15-16 4,-7 12-7,7-12-3,0 0-7,0 0-6,0 0-3,39 8-4,-17-8-1,1 0-5,1 1-2,1-1-6,5 5 1,-1-2 0,-6-3-3,3 5-4,-6 2 4,-1-1-4,-4 3 3,-6 1 1,-9-10-4,0 24-1,0-24 2,-24 28-1,1-11-3,-6 2-1,-3 0-24,-5-2-41,-8-3-56,-4 0-62,3-5-80,-10 2-713,-5-2 328,0-5 218</inkml:trace>
  <inkml:trace contextRef="#ctx0" brushRef="#br0" timeOffset="46427.65">5388 7870 140,'0'0'151,"0"0"-13,0 0-10,0 0-13,29-45-6,-14 40-13,-1-1-10,-14 6-8,29-8-9,-13 5-4,4 1-4,-20 2-6,33 0-4,-33 0-7,35 2 1,-17 1-3,1 0-2,0 2-5,-1-4 3,-2 4-3,-16-5 1,27 8 1,-16-3-1,-11-5-2,24 10-5,-24-10 3,18 10-1,-10-1 2,2-1-2,-10-8-1,13 17 2,-6-8-5,-7-9-2,7 16 0,-7-16-8,6 14 4,-6-14-3,7 13-5,-7-13-23,0 0-47,0 0-87,6 14-508,-6-14 221,0 0 147</inkml:trace>
  <inkml:trace contextRef="#ctx0" brushRef="#br0" timeOffset="47801.73">9442 8174 230,'11'-7'230,"-11"7"-21,0 0-15,0 0-20,0 0-16,0 0-12,0 0-13,0 0-12,-31 61-9,15-33-7,-1 3-11,2-4-11,1-3-45,2 0-65,1-1-84,4-9-532,-1-1 219,8-13 144</inkml:trace>
  <inkml:trace contextRef="#ctx0" brushRef="#br0" timeOffset="48260.76">11166 7828 91,'0'0'246,"0"0"-5,-6-25-4,6 25-22,0 0-11,-2-21-20,2 21-19,0 0-17,0 0-12,0 0-9,0 0-8,0 0-6,-51 35-1,35-11-8,-4 0-3,2 7-8,2 2-8,2-1-9,4 3-4,8-5-7,2 1-5,8-1 3,5-1-26,8 1 3,5-5-3,6-5-7,8-2-4,0-8 1,7-1-6,2-7-4,-2-4 0,-1-3-2,-1-1 5,-8-5-8,-2-4-3,-9-2-1,-8 1 7,-1-5 4,-5-2 4,-8-2 3,-2-1-2,-6-1-2,-1 0 2,-4-2-6,-3 2-2,0 3 4,-4 3-10,-3 0 3,1 7-4,-9 1 1,2 4-6,-5 3-20,0 4-47,1 2-59,0 4-55,0 2-54,1 1-67,9-2-627,1 3 315,6-3 207</inkml:trace>
  <inkml:trace contextRef="#ctx0" brushRef="#br0" timeOffset="48790.79">12277 7996 49,'0'0'244,"0"0"-4,-16 7-8,16-7-8,0 0-13,0 0-19,0 0-17,0 0-24,0 0-6,0 0-16,0 0-12,75 1-11,-41-2-11,6 1-8,9-3-11,-2 1-4,0 2-7,-1-2-10,-8 0 0,-3 0-10,0 0-6,-9 0-1,-5 2-7,4-3-6,-9-1 0,-16 4-4,24-8-4,-24 8-3,10-8 1,-10 8-4,0 0-1,0 0-2,0 0 0,0 0-2,-20-39 0,20 39 0,-11-10-3,11 10 2,0 0-3,-12-17 2,12 17 0,0 0-2,-11-12 2,11 12 0,0 0-8,0 0 4,0 0 0,0 0 1,0 0 0,20-20-3,-20 20 4,0 0-2,34 6 0,-34-6 2,25 8-6,-11 0 8,-2 0 1,-3 3 1,0 0 4,-9-11 9,7 26 9,-5-10 9,-2-16 5,-9 33 2,2-15-5,-4 2 3,-4-3-8,1-1-3,-2 0 3,2 2-8,-2-3-14,2-3-47,-1-1-64,1-2-82,14-9-98,-20 8-703,20-8 333,0 0 221</inkml:trace>
  <inkml:trace contextRef="#ctx0" brushRef="#br0" timeOffset="49266.81">13806 7747 81,'0'0'312,"3"-16"-12,-3 16-13,0 0-16,0 0-24,0 0-21,-3-23-22,3 23-25,0 0-17,0 0-14,0 0-13,0 0-3,0 0-6,0 0 0,-8 68-7,8-43-5,2 4 2,-2 3-17,2-2-4,1 2-12,-2-3-5,2-1-9,2 0-4,-2-3-9,3-4-2,-2-3-7,-2-1-10,3 1-10,0-4-37,-5-14-47,10 18-49,-10-18-54,9 11-52,-5-6-51,-4-5-50,0 0-665,0 0 333,0 0 219</inkml:trace>
  <inkml:trace contextRef="#ctx0" brushRef="#br0" timeOffset="49818.84">14211 7678 81,'0'0'243,"0"-22"-17,0 22-22,0 0-20,0 0-10,0 0-5,0 0-2,0 0-1,0 0 3,0 0-3,13 48-10,-10-29-5,5 5-4,-5 3-8,5-3-16,-5 2 5,5 1-15,-3-3-12,0-3-2,-1-1-14,2-2-11,-2-1 1,1-3-8,2 1-9,-7-15-2,9 20-9,-9-20-4,16 14-1,-4-8-11,4 0-3,-16-6-9,33 6-33,-17-4-8,3 0-15,-19-2-9,33-2-2,-17 2 0,-16 0 3,26-4 6,-26 4 1,25-8 7,-15 0 3,-10 8 3,16-11 6,-16 11 1,8-18 6,-8 18 9,10-20 7,-10 20 9,5-22 7,-5 22 4,3-17 5,-3 17 2,3-16 3,-3 16 2,0 0-2,1-21-2,-1 21-6,0 0-2,0 0-4,0-19-3,0 19 0,0 0-1,0 0 2,0 0-7,0 0 5,0 0 4,0 0-1,-12 67-2,10-43 3,0 0 3,0 5-4,-2 1-9,1-2 1,1 3-3,2-2 2,-3 1 3,0-7-4,3 1 0,0-3-2,0-3-2,0-18-15,0 28-43,0-28-54,6 14-68,-2-7-73,-4-7-76,0 0-684,0 0 343,0 0 226</inkml:trace>
  <inkml:trace contextRef="#ctx0" brushRef="#br0" timeOffset="50140.86">15334 7865 210,'7'-12'287,"-7"12"-19,0 0-19,10-12-21,-10 12-18,0 0-20,0 0-15,0 0-4,25 2-9,-25-2-8,24 20-12,-6-5-9,3 3-15,-2-2-6,4 3-17,1 3 0,1-2-8,-3-3-10,-2-1-9,2 0-3,-5 2-10,0-5-6,-2-1-19,-2-1-33,1 0-32,-14-11-39,17 12-48,-17-12-42,16 6-53,-16-6-52,0 0-597,14-6 294,-14 6 195</inkml:trace>
  <inkml:trace contextRef="#ctx0" brushRef="#br0" timeOffset="50360.88">15762 7778 104,'-5'-19'172,"5"19"4,0 0 2,0 0 0,0 0 2,0 0-1,-31 42-3,20-21-5,-1 2-11,-6 5-11,-1 1-13,-3 3-12,-1-1 5,-4 4-13,3-5-11,3-3-7,0-3-22,4-2-42,2-3-48,-3-1-43,10-7-58,1-3-72,7-8-585,-16 13 263,16-13 173</inkml:trace>
  <inkml:trace contextRef="#ctx0" brushRef="#br0" timeOffset="50946.91">16359 7809 187,'0'0'257,"0"0"-11,-2-19-14,2 19-18,0 0-19,7-18-18,-7 18-19,11-13-14,-11 13-16,24-12-11,-7 10-14,1-1-9,1-2-10,-19 5-9,37 0-8,-17 0-4,-20 0-9,30 8-5,-11-3-1,-6 4-3,-1-1-8,-12-8-3,11 17-3,-11-17-1,0 22-3,0-22-2,-11 24-5,-3-11 1,-4 1-1,3-1-3,-1 0-1,-3-4-3,5 1 2,0-2-4,3 1 1,11-9 0,-22 12-2,22-12 3,-13 8 3,13-8-5,0 0 1,0 0-1,0 0-7,0 0 5,0 0-4,0 0 2,0 0-2,44 14 1,-44-14 0,25 3-2,-6 2-2,-3-1 4,-16-4-4,31 10 3,-15-4-3,-2 1 0,-3 1 0,2 0 0,-13-8 0,9 18 2,-9-18-2,0 27 3,0-27-1,-11 29 4,0-14 1,0 0 5,-3-3 1,-4 0 1,-3 2-3,2-2 1,0-3-3,-2-4-1,-1 0-2,2-3-30,-1 0-70,21-2-89,-43-2-107,25-5-655,2 2 321,16 5 211</inkml:trace>
  <inkml:trace contextRef="#ctx0" brushRef="#br0" timeOffset="52672.01">17268 7962 14,'0'0'178,"-18"5"-7,18-5-6,0 0-15,0 0-10,0 0-14,0 0-13,0 0-8,76-14-9,-43 12-9,0-4-12,-1 3-16,1-2-36,0 2-27,-5 0-36,-4 1-31,-2-1-32,-2 1-19,-20 2-274,19 0 135,-19 0 89</inkml:trace>
  <inkml:trace contextRef="#ctx0" brushRef="#br0" timeOffset="52836.02">17161 8204 108,'21'15'133,"5"-15"-14,7-2-10,9-3-19,11 3-42,-1-2-42,-2-1-47,0 5-154,-1-5 66,-4 2 44</inkml:trace>
  <inkml:trace contextRef="#ctx0" brushRef="#br0" timeOffset="53613.06">18835 7889 64,'-9'-19'225,"9"19"-6,-9-17-12,9 17-9,-3-16-19,3 16-14,0 0-21,7-28-12,2 17-16,8 3-14,4-3-11,3 1-8,-4 5-9,5 2-7,-1 3-9,2 0-3,0 2-7,-2 4-2,-7 1-6,2 3-2,-5 0-4,-4 3-1,-5 2-3,-5-15 0,-4 31-2,-7-10 2,-3 0 0,-6 4 4,-7 0 2,2-1 3,-3-1 2,3-3-3,-1 2-1,7-5-1,2 1-1,3-8 7,3 4 12,0-4 5,11-10 13,-7 21-4,7-21 2,18 16-14,0-8 1,13-2-4,9 0-7,9-4-7,0 1-9,5-3 5,-1 0-3,1-3-3,-3 1-2,-3-1-10,0 2 3,-10-1-14,-3-3-24,-8 2-28,-3-3-42,-5 4-48,-6-3-45,-13 5-50,13-7-62,-13 7-619,0 0 310,0 0 205</inkml:trace>
  <inkml:trace contextRef="#ctx0" brushRef="#br0" timeOffset="55224.15">18228 7884 150,'-7'-21'166,"7"21"2,-4-14-3,4 14-4,0 0-8,-5-21-2,5 21-6,0 0 4,-5-22-10,5 22-2,0 0-5,-5-20-1,5 20-6,0 0-9,0 0-6,-2-19-5,2 19-10,0 0-1,0 0-9,0 0 1,-5-17-12,5 17-9,0 0-5,0 0-6,0 0-5,0 0-6,0 0-5,0 0-4,0 0-2,0 0 1,0 0-9,0 0 1,0 0 0,0 0-2,-16 64 4,14-43 4,0 1-3,-1 2 4,1-1 0,0-3-2,2 3 4,0 1 7,-3-3 4,3-1-9,0-20 1,0 32-5,0-17 9,0-15-6,3 26-1,-3-26 2,7 20-3,-7-20-7,16 15-1,-3-9 3,4 0-10,2-1-4,2-2 5,0-1-8,2 4-1,1-4 0,-4-2-1,2 1-7,-22-1 7,37 0-3,-22 0-6,-15 0 5,29 0-2,-29 0 2,24-5-5,-24 5 3,20-9-2,-20 9-1,13-11 2,-13 11-2,9-16 0,-9 16-4,0-20 12,0 20-12,0 0 5,-9-31 0,9 31 7,-11-19-6,11 19 6,-9-18-5,9 18 3,-9-18-2,9 18 1,-9-12-3,9 12 1,0 0 4,-11-11-5,11 11-2,0 0 2,0 0 0,-20 31 0,18-11 4,0 3 3,-1 7-3,6-1 2,-3 3 7,2 3-4,3-1-1,-3 1 4,2-1-4,-1-3 2,1 2-42,0-3-80,-2-1-96,-8-5-111,-5-1-917,-5-1 420,-7-6 276</inkml:trace>
  <inkml:trace contextRef="#ctx0" brushRef="#br0" timeOffset="58681.35">889 9931 104,'0'-14'187,"0"14"-9,-2-35-7,2 19-8,-5-5-9,0 2-6,3-2-11,-2 2-9,-1-2-8,-3 0-10,1 0-7,0 2-9,1 0-6,-6 3-7,3 0-7,-4 2-9,0 1-8,1 3-5,-5 1-7,17 9-2,-32-4-7,11 6-2,2 7-4,-1 5 0,1 3-2,3 4-1,2 4-3,2 4 0,7-3-2,3 4-2,4-1-5,3 0-2,9 5 0,0-2-3,6-3-2,2 1 1,3-3-1,1 0 0,-1-2-2,2-2 2,-9-4-2,1-1-3,-3 0 3,0 1-3,-7-5 2,-1 3 3,-1 3 1,-7-4 3,0-16-1,-11 35 2,-1-19 4,0 0-4,-4 1 1,-4-5-2,5-1-1,-4-2 0,0-3-1,1-2-3,-2-1-4,20-3-14,-34-3-38,34 3-47,-28-10-49,16 1-37,4-4-41,8 13-506,-1-35 248,6 17 163</inkml:trace>
  <inkml:trace contextRef="#ctx0" brushRef="#br0" timeOffset="58975.37">1019 9725 187,'0'0'198,"0"0"-16,6-16-17,-6 16-20,0 0-14,0 0-13,0 0-10,0 0-8,0 0-18,0 0-1,27 43-1,-21-15 3,-1 3-2,1 8 2,-4 4-3,1 2 2,-1-1 0,-2 3-1,0-4-5,2-1-8,-2-7-4,0 0-5,2-5-4,-2-1-5,3-7 1,-3-2 4,4-1-2,3-7-8,6-4-4,-13-8-7,29 4-27,-5-8-42,1-2-50,4-5-52,-4 0-48,3 0-620,-5-5 274,1-3 181</inkml:trace>
  <inkml:trace contextRef="#ctx0" brushRef="#br0" timeOffset="59149.38">994 10200 123,'0'0'144,"0"0"-20,44-25-14,-19 12-37,11-4-54,-1 3-55,0-5-154,1 0 65,-4-2 42</inkml:trace>
  <inkml:trace contextRef="#ctx0" brushRef="#br0" timeOffset="59784.41">1442 10045 65,'0'0'176,"6"25"-9,-6-25-10,11 20-6,-2-9-10,5-2-13,3-3-9,1-2-12,4-4-13,3 0-5,-2-2-8,-2-2-8,-1-4-8,2 0-7,-3-2-2,-3-4 2,-1 1-20,-10 1 2,3-3 3,-8 15 0,0-25-4,0 25-3,-9-25-3,-1 14 1,10 11-7,-25-17-1,13 13-4,12 4-3,-30 0-3,30 0-3,-35 11 1,18-1-2,-1 3-1,0 6 2,3-1-2,1 4 6,3 3-5,3-2 3,6 0 2,2 2-1,4 2-1,7-3 4,2-2-2,9 1 2,5-1-2,4-6 0,0-1 0,1-7-2,-1-2-1,0-6 0,0 0-2,1-8-3,-1 0-1,0-3 1,-6-1-3,3-3-2,-7 0 1,1-4 5,-5 1 2,0-1 5,-5-3 1,-3 2 4,-4-1 1,0 1 2,-3 0 5,0 3-2,-2 17 4,2-30-4,-2 30-1,0-27-2,0 27-4,-2-18 0,2 18-4,0 0-2,-11-11 0,11 11 1,0 0 1,0 0 2,-22 34 8,20-12 4,-4 2 8,3 7-5,3 5 8,0 9-2,2 1 1,-2 2 0,5 9-3,2-3 6,-2 0 4,0-7-5,1-1-2,0-1 3,0-6-7,0 1-3,-1-9-2,0-4-1,-3 1-6,4-9 1,-4 3-4,3-6-5,-3-1-17,-2-15-40,4 17-44,-4-17-44,0 0-41,0 0-49,0 0-42,0 0-721,0 0 333,0 0 220</inkml:trace>
  <inkml:trace contextRef="#ctx0" brushRef="#br0" timeOffset="60061.43">1874 10023 111,'15'-23'159,"1"5"-19,2 4-14,-1 0-10,3 6-10,2 0-15,-1 3-6,4 3-6,-1 4-5,2 4-1,-1 3 2,-2 3 2,-1 3 0,-4 5-4,-3 2 0,-4 4-3,-2 1-3,-2 1 1,-7 3-1,0 0-4,-4-2 1,-5 3-2,-3-3-5,-5 1-6,1-3-4,-4-6-5,0-3-4,0-4-7,-2-1-38,3-7-43,2 2-52,-1-5-55,18-3-505,-27-7 225,27 7 149</inkml:trace>
  <inkml:trace contextRef="#ctx0" brushRef="#br0" timeOffset="60292.44">2451 10145 181,'0'0'204,"0"0"-9,0 0-19,0 0-17,0 0-14,47 0-15,-25-4-16,0 0-10,5-2-10,0 0-33,2-1-43,-2 3-55,0-3-55,2-2-402,-2 1 168,3 0 111</inkml:trace>
  <inkml:trace contextRef="#ctx0" brushRef="#br0" timeOffset="60773.47">3208 9925 90,'0'0'217,"0"-21"-16,0 21-18,7-24-20,2 12-14,3-1-16,3 3-12,1-1-14,2 3-9,1 2-10,2 2-8,-2 1-9,-19 3-2,37 10-8,-23-1-5,0 7-5,-7 0-4,-3 5-2,-2 3-4,-6 5-2,-5 6-6,-5-1-4,-4-2-1,1 3 1,1-3 2,-1-3-1,3-7 3,1 0 2,1-5 12,4-2 14,-1 0 15,2-4 5,7-11-8,-7 16-6,7-16-8,0 0-5,0 0-5,0 0-7,45-5-4,-45 5-1,40-8-6,-13 2-3,-3 1-3,3 2-2,0 0-3,-2 1-2,-1 2-1,-4 2 4,2 2-9,-4 4 5,-4 2-7,-3 4 7,0 0 0,-7 6-1,-2-1 3,-4 0 1,-2 1 0,-7 2 0,0 2 2,-1-3-5,-3 1-2,-3-3 1,0-1 0,-4 2-5,0-6-10,-5-1-51,-2-3-68,-4-1-83,-5 0-99,-6-1-660,0-5 326,-2 0 216</inkml:trace>
  <inkml:trace contextRef="#ctx0" brushRef="#br0" timeOffset="61359.5">1011 11114 23,'-37'2'171,"25"0"1,12-2 4,-32 4 8,19-2 5,13-2 6,-24 2-6,24-2-9,-20 2-8,20-2-13,0 0-5,-26 3-10,26-3-10,0 0-11,0 0-5,-16 2-3,16-2-8,0 0 0,0 0-2,0 0 2,0 0-3,60 3 7,-36-3-10,8 0 1,7 0-5,9-3-4,17-2-7,8-1-8,36 0-8,36-4-5,12-2-4,16 7-6,4-7-4,0 7-5,-1 0-5,-2-3 0,1 0-2,2 2-4,-11-1-3,-9-1-2,-32 2-4,-11-1-2,-9-2-1,-12 3-3,-20 2 0,-20 0-1,-10 0 8,-9 2-3,-1 0-1,-7 0-3,-3-1-5,-1 1-2,-6 0-7,-16 2-33,0 0-58,0 0-57,0 0-63,0 0-69,0 0-56,-73 7-881,22-3 412,-12 2 272</inkml:trace>
  <inkml:trace contextRef="#ctx0" brushRef="#br0" timeOffset="71774.1">5616 9921 92,'0'0'148,"4"-17"-18,-4 17-9,0 0-13,0 0-12,0 0-4,0 0-11,0 0-9,0 0-2,0 0-1,0 64-2,0-34 0,0 4-6,0 2-4,-2 2-3,2 4-6,-2-1-1,-1-3-1,3-2-3,-2-3-3,0-1-1,2-3-3,-2-3-2,2-3 0,0-5 18,-3 2 15,3-20 18,0 27 17,0-27 8,0 22-6,0-22-10,0 0-11,0 0-10,0 0-6,0 0-7,0 0-7,0 0-7,0-96-6,3 62-7,-1-13-5,2-10-5,1-2-4,5-2-1,-1 0-6,5 4-4,0 4 3,3 4-5,-1 2-3,-3 12-2,5 3 2,-2 5 0,0 6-4,1 4 4,-1 7 0,0 1 0,-16 9 1,30-1 2,-30 1 0,31 16 1,-13-2 2,-4 7 1,3 5 0,-3 5 3,0 7-3,-3 0 0,-2 4 1,4 9-1,-4-5 2,-5-1-3,3 0 2,-2-3-2,2-3 0,-2-5 1,0-5-1,-1 1 1,-1-5-12,1-2-29,-1-5-28,-1 0-36,2-1-33,1-2-38,-5-15-42,8 15-629,-8-15 285,11 4 187</inkml:trace>
  <inkml:trace contextRef="#ctx0" brushRef="#br0" timeOffset="71968.11">5604 10280 128,'0'0'181,"0"0"-17,-16-8-15,16 8-18,0 0-12,0 0-11,43-32-10,-18 21-11,8-2-6,4 1-18,0 0-38,0-1-36,3 2-34,3 0-43,-4 2-317,3-2 138,-3 1 90</inkml:trace>
  <inkml:trace contextRef="#ctx0" brushRef="#br0" timeOffset="72541.14">6663 10237 150,'0'0'201,"2"-41"-14,-2 41-8,0 0-10,-12-30-14,12 30-8,-17-27-13,6 17-23,-4-1-11,-1 0-11,-2 2-7,-4 4-8,-1 2-7,-4 6-8,-6 2-6,0 1-8,-1 6 0,-2 3-7,8 2-4,3 0-2,1 4-2,3-1-1,6 1-3,2 0-2,5 3-3,4-6 1,4 1 0,0-19-3,19 32-1,-1-19-2,1-4-2,3-7 2,3 3-4,-1-7 0,1-3-3,1-4 0,2-2 0,-4-4-4,-2-1 0,2-6 6,-1-1 14,-3-4 5,-5-2 2,-2-6-3,-3 0 0,1-2-4,-7-3-2,-2-3-2,-2 0-3,-2 1-2,-1 1 3,-2 4-4,1 2 3,1 7-1,-1 3-3,-2 1-1,5 5-2,1 19-3,-5-32-2,5 32-2,-5-12 4,5 12-1,0 0-1,0 0 3,0 0 3,0 0 1,3 88 0,-1-56 0,3 7 0,-1 4 1,3 1 0,-2 0-1,2 0-2,-2 0 0,1-1-2,0-2 2,1 0 5,-3-11-5,1 2-1,-1-5-1,1 2-13,1-7-30,0-2-35,-1-3-35,4-3-40,3-1-40,5-3-40,-1-4-563,6-2 268,2-4 176</inkml:trace>
  <inkml:trace contextRef="#ctx0" brushRef="#br0" timeOffset="73115.18">7318 10232 61,'0'-28'209,"0"3"-12,-2 3-12,0 2-10,-3 1-5,1-1-15,-4 4-9,-4-5-13,-1 5-12,-3-4-8,-5 6-14,-1 0-9,-3 3-10,-1 3-8,1 5-7,-6 7-6,0 3-6,-1 5-1,-1 7-8,3 2-3,3 5-4,5 0-3,3 6-3,4 0 0,4 2-6,7-6 3,1 1 0,6-1-1,7-3-2,1 1 0,12-3-4,3-5 1,2-4-3,2-6-2,3-4-1,-1-4-3,1-6 0,5-6-3,-3-1-1,-3-4 3,-1-6-5,-3-2 1,-3-3-4,-4-5 3,1-7-5,-6-5-1,-5 2 0,-4-2 1,-1-1-2,-6-1-2,0 0-2,-2 3 2,-2 1 0,-3 6 2,5 5 0,-3 5 1,3 3-1,-2 5-1,1 5-2,3 14 3,-9-15-2,9 15 3,0 0 2,0 0 3,0 0 1,-16 64 1,16-32 1,3 7 1,-2 5-1,2 2 4,-1 2 0,5 8-1,0-4 0,2-1 2,0-8-3,2 0 3,-5-4-1,6-3 2,-3-5-5,2-3-12,4-5-27,-1-4-46,3-2-62,6-7-58,-3-2-663,7-3 292,-5-3 192</inkml:trace>
  <inkml:trace contextRef="#ctx0" brushRef="#br0" timeOffset="74033.23">9061 9960 94,'0'0'226,"0"0"-14,-15-12-26,15 12-18,0 0-16,0 0-16,0 0-10,0 0-9,0 0 6,-15 31 4,15-10 2,0 11 2,0 2-4,0 4-2,-2 6-4,2 2-1,0 0-7,2-1-2,-2-2-2,2 2-10,3-6-3,0-1-8,1-9-6,3 1-7,1-3-13,1-3 1,6-3-4,1-7-4,6-1-9,1-3-14,2-4-38,-2-3-65,1-3-66,-1-3-83,4-3-826,-2-3 355,-1-1 235</inkml:trace>
  <inkml:trace contextRef="#ctx0" brushRef="#br0" timeOffset="74779.27">9136 10307 144,'0'0'181,"0"0"-14,-24-3-17,24 3-15,0 0-14,0 0-11,0 0-10,49-22-10,-23 15-10,-2-3-10,6 2-10,-5-2-8,4-3-9,-3 2-3,-3-4-4,-1 1-4,-2-4-5,-2 2 0,-3-1 0,-1-1 5,-8 0 2,1 1 6,0 1 9,-2 1 8,3 1 5,-8 14 2,6-24-2,-6 24-6,7-16-8,-7 16-2,0 0-9,5-18-1,-5 18 0,0 0-4,0 0 0,0 0 2,7 50 4,-5-23 7,0 5 0,1 3 5,-3 5 1,2 2 3,0 0 5,0-7 0,1 1-2,-3-5-6,2-1-2,-1-3-3,-1-3 7,5-6 15,-5-1 21,0-17 2,2 24-14,-2-24-4,0 0-8,0 0-7,0 0-12,0 0 0,0 0-11,0 0-1,25-51-3,-18 34-7,5-6-4,0 4-4,-1-3 0,1 4-9,-1 3 2,2 3-4,-1 1 3,3 3-6,2 3 0,-17 5 2,30 2-3,-11 7 1,-3 2 4,0 3-8,1 3 6,-3 4 2,2-1 1,-4 0-4,0 2 4,-1-4-1,0 3-6,-1-7 7,0 2-3,-1-4 3,0 0-2,5-1-1,1-4 1,1-1 0,4-3 0,-20-3-3,45-5-6,-17 1-1,-5-7 1,1 1-1,-1-7 0,-2-3-4,-2-4 4,-1-5-5,-3 3 0,-6 1 1,0-1 4,-2 3-2,-3 5 6,-1-1-2,-3 19 0,-3-30-3,3 30 5,-11-18-8,11 18 8,-23-2-1,23 2 1,-26 16 0,9 0 3,4 5-2,-2 3 3,6 1 1,1 1 4,5 5-2,5-3 0,3 1-4,6-2 5,7 2-6,6-3-4,7-6-38,-1-2-55,5-6-55,3-2-56,-1-5-69,0-4-804,3-2 367,4-4 243</inkml:trace>
  <inkml:trace contextRef="#ctx0" brushRef="#br0" timeOffset="75186.3">11630 10248 26,'0'0'277,"-21"-13"-10,21 13-18,-4-14-19,4 14-20,0 0-19,2-25-20,-2 25-18,12-20-15,-12 20-14,17-14-11,-17 14-15,27-8-7,-27 8-9,27 6-7,-9 2-10,-2 8-4,-1 2-4,0 6-1,-1 0-10,-7 6-2,-1-1-6,-1-2-2,0 2-3,-5-4-2,0-3-3,0-2-2,0 2 4,0-22 17,-2 31 21,2-31 17,-3 20-4,3-20 2,0 0-2,0 0-5,0 0-5,0 0-10,0 0-8,0 0-3,13-61-6,0 33-6,1-5-4,2-1-3,6-8-8,3 2-10,3 2-28,1 1-41,1 2-44,3 7-45,0 5-38,-1 5-56,-5 6-46,1 4-723,-1 4 343,-7 1 226</inkml:trace>
  <inkml:trace contextRef="#ctx0" brushRef="#br0" timeOffset="75852.33">12443 10446 223,'0'0'213,"0"0"-21,0 0-16,0 0-15,0 0-20,0 0-13,0 0-13,0 0-10,38-51-11,-31 39-8,2-3-10,0-2-9,-2 0-4,-1-1-5,2-2 1,-3 1-3,-4 1 1,-1 18-3,0-33-5,0 18-2,0 15-6,-6-23-4,6 23-4,-14-13-3,14 13-2,-21-2-2,21 2-2,-28 13 1,14-1 0,0 4 4,-1 5 7,2 3 2,1 2-1,3-4 2,2 5 0,-1-1 7,8-3-6,3 0-3,5 0 1,1 0-4,7-4-2,5-2-2,2-3-4,2-3 0,6-2-4,2-6-2,0-3 2,-1-1-6,1-3-3,0-5 0,2-3-2,0-5-1,-2-4-2,-6-2-3,0-7 0,-5-1-2,-5 0 0,-3-3 0,-2-1 2,-3 6 0,-3 2 2,0 2-4,-1 4 0,-4 3 0,-1-2-1,0 20-3,-1-27 2,1 27-2,-8-20 2,8 20-2,-12-10 1,12 10 2,0 0 0,0 0-1,0 0 1,-40 18-2,40-18 4,-13 14-3,13-14 0,-9 15 1,9-15 3,-6 18-2,6-18 1,0 0 1,11 30 1,4-17-2,3-1 2,6 2-1,0 1 0,1 1 0,4 0 0,-4-2 1,1 4 0,-5-2 1,0-1-6,-2 2 0,-6 2 4,-2-2-3,-6-1 3,-1 3 0,-4-2 0,0-17 1,-12 36 1,2-22 0,1 0-4,-2 2 4,-1-3-1,0-1 0,0-3-3,-1 0-8,13-9-41,-27 8-59,14-6-67,13-2-79,0 0-693,-28-7 321,28 7 212</inkml:trace>
  <inkml:trace contextRef="#ctx0" brushRef="#br0" timeOffset="76743.38">13595 10143 100,'0'0'205,"0"0"-8,0 0-1,0 0-10,0 0-6,11 36-11,-8-19-7,-1 3-7,0 1-10,5 5-13,-5-3-10,5 3-13,-2-2-9,1 0-8,2-3-9,-1-2-7,5-3-7,-3 0-6,5-4-6,0-2-7,2-3-8,-2-3-3,-14-4-4,31 0-2,-31 0-6,35-11-2,-21 3-5,-1-4-2,2-1-2,-3-4-2,-1-2-4,1-1 3,-2-2 10,-3 5 0,-1 0 3,0 4-4,2-1 1,-8 14-4,7-21-3,-7 21-1,9-11 0,-9 11-4,0 0 3,0 0 0,0 0 2,17 45-4,-12-24 4,2 1-3,2 0-1,0 1-1,3-2-2,0-1 3,2 0-5,3-5 2,1-1-4,-2-5-2,5-3-4,0-3-5,3-6-3,-3-2-3,7-3 0,-4-4 2,1-5-1,0-5-1,-1-2 1,-1-6 0,-1-2 0,-4-10-1,2-1 1,-5-4-1,-1-2 2,-3-4-2,-2 0 2,-5 7-2,3-3-1,-5 7 5,-2 7 2,2 4 4,-2 1-5,-2 5 6,2 3-6,-2 5 5,2 17 1,-11-20 2,11 20-6,0 0 10,-25 4 3,25-4 3,-21 33 11,11-7 10,1 3 5,0 7 6,2 2 1,1 1 4,2 1-11,2 4 1,4-1-2,-2 1-2,7-2-5,1 0 4,3-2-8,3-2-2,5-3-2,0-4-2,1-1-4,6-7 0,-3 0-4,1-8-12,2-4 8,-3-3-2,0-6-2,-1-2-5,-2-6 4,1-6-4,-2-4 1,-3-7-3,1-5 3,-3-6-1,-3-7-3,2-9 2,-4-4-7,-2-3 3,-3-2 1,1 2-4,-3 7-1,-2 4 3,0 3-2,-2 8 0,2 3 0,-2 3 2,-1 5-2,1 6 2,2 18 4,-7-25 0,7 25 1,0 0 1,0 0 3,0 0 4,-28 48 0,19-12 5,2 3 3,0 7 0,0 10 4,3 3 4,-2-1 8,4 1 0,2-11-4,4 0-2,0-1 0,0-6-1,5-1-4,0-3 6,3-6-8,5-3-5,3-4-19,4-5-52,-3-6-59,7-4-64,-1-4-66,0-2-70,1-7-660,0-6 333,1-6 219</inkml:trace>
  <inkml:trace contextRef="#ctx0" brushRef="#br0" timeOffset="76945.4">14589 10082 245,'0'0'238,"0"0"-15,0 0-21,0 0-19,65 2-19,-27-2-17,9-2-12,4-2-21,9 2-35,2-4-35,-2 2-39,-6-1-43,-7 1-58,0-2-55,-5 0-357,-8-1 172,-3 1 115</inkml:trace>
  <inkml:trace contextRef="#ctx0" brushRef="#br0" timeOffset="77929.45">16591 10248 73,'0'0'207,"-3"-30"-8,3 30-12,-3-20-18,3 20-18,-1-17-14,1 17-16,0 0-10,0 0-13,0 0-3,0 0-9,0 0-1,-12 54-7,12-24-1,0 1 1,0 1 0,2 3-6,3-5 3,0 0-4,-1-3-1,1-2 0,2-3 9,-3-4 6,7-1 5,-5-6-8,6-2-4,-12-9-6,26 3-5,-26-3-3,30-11 0,-17 1 1,2-2-10,1-5-1,0-5-11,-1 0-4,-1-5-5,-3 3-4,-2-1-2,4 3-5,-6 0-2,-1 5-4,1 2-1,0 1 1,-7 14-10,9-15 2,-9 15 2,0 0-2,0 0 0,29 24 1,-18-6-1,4 1 5,0 0-4,4 2 1,1-5-3,0 1 5,2-4-7,-3 0 1,3-7 7,-1-2-5,0-4-5,-21 0 2,44-10-2,-22-1-2,-1-2 11,-3-6 10,-1 3 2,-3-5 9,-1-3 0,-2 0-4,-7-2-3,1-1-3,-3-5-2,-4 3-11,-3-1-3,-3 3-5,-2 0-2,4 3-2,-5 4-31,2 3-41,-4 3-53,-1 4-56,14 10-53,-22 0-59,22 0-725,-20 9 347,20-9 228</inkml:trace>
  <inkml:trace contextRef="#ctx0" brushRef="#br0" timeOffset="78201.47">17615 10216 190,'0'0'226,"0"0"-17,-1-16-22,1 16-15,0 0-10,0 0-9,0 0-8,0 0-7,0 0-4,-3 59-7,6-38-8,-2 0-7,2 2-9,-1-1-7,3-3-11,-2 3-5,2-3-8,-3-2-7,3-2-9,-5-15-7,7 27-35,-6-17-44,-1-10-57,0 0-49,8 18-52,-8-18-579,0 0 261,0 0 172</inkml:trace>
  <inkml:trace contextRef="#ctx0" brushRef="#br0" timeOffset="78351.48">17584 9828 3,'-5'-19'215,"5"3"5,0 16-6,-5-28-16,5 28-15,-4-17-18,4 17-16,0 0-17,-1-23-11,1 23-41,0 0-63,0 0-67,0 0-46,0 0-56,15-11-324,-15 11 162,0 0 106</inkml:trace>
  <inkml:trace contextRef="#ctx0" brushRef="#br0" timeOffset="78643.49">17980 9854 70,'0'0'283,"0"-17"-14,0 17-18,0 0-23,0-24-24,0 24-20,0 0-18,0 0-16,0 0-5,0 0-2,0 0-3,8 85-5,-11-42-3,3 6-8,0 0-4,-2 10-7,2-8-6,0 0-10,-3-3-6,3-1-9,3-6-9,-3-4-9,2-2-3,3-3-3,2-6-7,2-1-6,9-3-9,5-5-50,9-4-56,5-4-67,4-1-61,-3-8-60,0-3-744,2-7 341,-5-5 225</inkml:trace>
  <inkml:trace contextRef="#ctx0" brushRef="#br0" timeOffset="79187.52">17950 10200 100,'0'0'122,"0"0"-11,0 0-13,0 0-11,68 2-4,-40-4-12,3-2-12,-2-3-15,2-1 3,0 0-5,-4-5-8,2 1-2,-8-5-2,4-2 2,-6-3-2,-3 0 12,-6-1 10,-2-5 3,0 3 8,-1 1 11,-3 7 9,-2-5 7,3 2 2,-5 20 2,5-29-6,-2 17-12,-3 12-7,0 0-7,0 0-5,0 0 1,0 0 6,0 0 5,0 0 6,0 0 0,-8 84 2,8-49 2,0 10 6,0 1-4,2 1 0,-2 1-2,3 0 0,0-4-4,-3-2-3,2-8-6,-2-5 4,0-4 27,0-2 10,3-3-10,-3-20-14,4 18-5,-4-18-10,0 0-7,0 0-11,0 0 0,0 0-8,32-42-7,-22 23-9,2-3 1,-1 3-6,3-4-9,8-4 1,-7 8-4,4-1-1,2 5-1,0 0-1,3 7-6,-6 2 7,4 1-4,1 5 7,1 5-8,-1 6 1,3 0 1,-1 5 0,-1 7 2,-4 2 4,-2 0-5,-3 0 3,-3 3 2,-3-3-1,-2-1-2,-3-2 4,-2-1-27,3-1-53,1-4-48,-4-1-59,5 0-90,0-6-944,2-4 412,-9-5 271</inkml:trace>
  <inkml:trace contextRef="#ctx0" brushRef="#br0" timeOffset="79621.55">20150 10076 98,'0'0'270,"2"-25"-7,-2 25-14,3-19-17,-3 19-20,0 0-24,0-21-18,0 21-19,0 0-13,0 0-11,0 0-6,0 0 0,0 0-6,-17 73-9,13-41-3,-2 6-10,3 4-4,-2-1-9,2 4-3,1-5-6,0-7-9,2 2-2,-2-7-2,2-4-2,2-1 15,-2-3 6,2-3-5,5-4 3,-7-13-7,16 15-9,-16-15-8,22-5 0,-22 5-3,30-23 2,-14 4-8,5-10-1,2-9-3,1-5-5,2-4-2,6-16-6,1 0-2,-8 11-8,-1 8-2,-3 4-5,-2 5-2,-3 6 1,-2 7-8,1 0-35,-2 9-39,1 3-32,-14 10-35,23 0-36,-23 0-45,24 21-35,-15-5-39,-5 6-688,2-1 334,-6 4 222</inkml:trace>
  <inkml:trace contextRef="#ctx0" brushRef="#br0" timeOffset="79856.56">20314 10466 173,'0'0'233,"-17"7"-7,17-7-2,0 0-6,-5 20-4,5-20-4,0 0-13,20 41-12,-9-23-14,3 2-16,5-1-10,-3 1-13,2-1-13,2 3-12,-3-6-9,3 1-5,-1 0-16,-1-2-19,-3-3-43,1 0-51,-3-4-55,4 1-65,-1-7-58,-16-2-655,31 3 296,-13-6 195</inkml:trace>
  <inkml:trace contextRef="#ctx0" brushRef="#br0" timeOffset="80259.59">20825 10736 306,'0'0'316,"0"0"-17,0 0-15,0 0-19,0 0-27,0 0-23,0 0-20,0 0-17,0 0-21,0 0-15,0 0-12,42-37-17,-42 37-12,19 0-11,-19 0-8,0 0-8,25 12-8,-25-12-7,7 18-1,-7-18-5,-4 29-2,4-29-8,-22 37-3,6-19-3,2 2 2,-4 1-3,3-3 3,-1-2-14,5-2 3,0-1 2,-2-1-1,4-1 16,9-11 14,-10 17-11,10-17 4,0 0-8,0 0-1,43 14-10,-20-12 2,5-2-7,8 0-3,0-2-5,2 0-32,-1 0-36,6-5-43,1 1-51,-4 1-69,-4-4-79,-5-2-886,-3-1 400,-2-3 264</inkml:trace>
  <inkml:trace contextRef="#ctx0" brushRef="#br0" timeOffset="80499.6">21482 10248 99,'0'0'240,"0"0"-6,0 0-9,-14-11-11,14 11-15,0 0-23,0 0-15,0 0-15,0 0-15,55-5-27,-34 7-47,2-2-43,-1 1-48,-2 1-40,4-2-48,-5 3-40,-19-3-385,35 3 186,-35-3 123</inkml:trace>
  <inkml:trace contextRef="#ctx0" brushRef="#br0" timeOffset="80665.61">21325 10576 85,'0'0'222,"0"0"-11,26 19-15,-11-15-20,7 0-17,2 1-15,6-4-17,3-1-33,1 0-43,-1 0-57,4-3-52,-1-4-49,1 1-333,2-5 149,-1-1 99</inkml:trace>
  <inkml:trace contextRef="#ctx0" brushRef="#br0" timeOffset="80965.63">22175 9939 129,'0'0'271,"1"-16"-14,-1 16-20,0 0-21,0 0-20,4-22-17,-4 22-1,0 0-4,0 0-2,0 0 0,0 0 2,2 59 1,0-35-5,-2 5-10,2 3-4,0 3-9,3 3-7,0 1-11,0 4-9,0-6-12,0 3-9,1-8-8,-1 2-10,0-4-5,-1-6-7,3 2-5,-5-5-12,4-2-9,-1-3-42,-1-2-49,-4-14-69,5 24-88,-5-16-104,0-8-901,0 0 412,0 0 271</inkml:trace>
  <inkml:trace contextRef="#ctx0" brushRef="#br0" timeOffset="89543.12">1894 12294 48,'-10'-14'182,"10"14"-10,0 0-14,-8-20-16,8 20-10,0 0-14,0 0-12,13-30-10,-13 30-6,18-15-14,-4 6-3,3 4-10,4-3-5,-1 5-7,2 1-5,-2-1-2,4 3-4,-1 0-3,-4 5-1,0 1 0,-3 3 2,-2 3 0,-4 2 5,-6 4 2,1 1 1,-10 7 3,1 1 1,-6 1 3,-7 3-5,-1 3 7,-2-2-1,-2-2 1,-1-3 1,1 0-5,4-2 0,-1-3 1,2-3 0,4-3 4,2-4 1,-2 2 6,4-2 8,9-12 0,-16 19 8,16-19-6,-11 10-4,11-10-9,0 0-9,0 0-3,0 0-6,0 0-5,0 0-8,58-19-1,-32 14 1,6 0-10,-1 1 2,1 2-3,1 2-5,2-3 6,-7 3-6,0 0-3,-3 3 1,1-1-16,-3-1-11,-1 2-20,-5-1-18,-17-2-13,33 3-17,-16-3-15,-17 0-19,26 0-21,-26 0-19,23 3-24,-23-3-31,23-3-27,-23 3-514,22-5 256,-22 5 170</inkml:trace>
  <inkml:trace contextRef="#ctx0" brushRef="#br0" timeOffset="92690.3">2748 12268 140,'0'0'157,"0"0"-12,0 0-5,0 0-11,2-19-4,-2 19-13,0 0-9,0 0-12,0 0-8,0 0-7,0 0-4,0 0-1,0 0-3,0 0-1,0 0-4,0 62-1,2-34 2,1 4-2,2-1 1,-2 0-3,-1 3 0,1-1-1,1 2-2,0-4 1,-2-1-4,0-2-3,1-5-1,-1-3 3,1-2 6,-1 2 9,0-6 10,-2-14 10,5 25 10,-5-25-4,4 19 0,-4-19-12,0 0-6,0 0-9,0 0-9,0 0-8,0 0-7,11-57-3,-10 34-7,-1-5 0,-1-4-8,1-3-3,-3 4-5,3-4-1,-2 1-7,-1 3 0,0 1 1,1 1-2,2 3-3,-2 5-1,-1 0 0,3 21-5,-2-36 5,2 22-3,0 14 0,-2-23 1,2 23-5,-2-19 1,2 19-1,0 0 4,0 0 2,0 0-2,0 0 1,0 0 3,0 0-2,0 0 3,6 56 3,-6-37-1,3 5-2,-3-1 3,2 2 1,-2-2 1,2 2-2,-2-1-1,3-3-4,0-3-8,-3 2-25,2-1-24,-2-19-31,3 24-33,-3-24-39,1 24-36,-1-24-49,3 16-713,-3-16 325,0 0 214</inkml:trace>
  <inkml:trace contextRef="#ctx0" brushRef="#br0" timeOffset="93095.32">3393 12646 160,'-22'-7'180,"22"7"-11,0 0-6,0 0-12,0 0-5,0 0-10,0 0-8,0 0-14,87 0-7,-49-1-13,9-1-6,2-1-7,0-2-8,4 3-7,-1-1-9,-6-2-1,1 3-8,-7 0-5,-8-2-3,1 0-3,-8 2-4,1-1-1,-5 1-3,0 1-6,-21 1 0,30-5-3,-15 3-10,-15 2-24,18-6-27,-18 6-34,8-11-35,-8 11-51,0 0-488,-6-19 221,6 19 146</inkml:trace>
  <inkml:trace contextRef="#ctx0" brushRef="#br0" timeOffset="93446.34">3752 12231 11,'0'0'226,"-10"-10"-17,10 10-19,0 0-20,0 0-16,-16-10-12,16 10-9,0 0 0,0 0 0,0 0 0,-2 41 1,2-17-2,2 5-6,4 5 3,-2 7-1,1 0-2,0 1-8,-3 0-11,2 0-3,1-1-8,-1-3-5,0-1-10,-1-6-3,2-1-7,-3-3-11,0-3-2,2-4 0,-2-3-5,0-1 1,-2-16 1,5 28 1,-3-16-8,-2-12-4,5 19-4,-5-19-10,0 0-20,4 16-69,-4-16-89,0 0-97,0 0-867,0 0 378,0 0 250</inkml:trace>
  <inkml:trace contextRef="#ctx0" brushRef="#br0" timeOffset="94814.42">4584 12206 75,'0'0'189,"0"0"-20,0 0-18,0 0-10,0 0 0,0 0-1,0 0 4,0 0 0,0 0 4,13 68 3,-8-41-3,-2 2-3,2 3-5,-1 0-8,1-1-4,-3-1-3,3 1-7,-1-4-8,-4 2-6,5-2-12,-3-5-7,1-3-3,1-1-11,-2 0-3,-2-18-2,4 25-11,-4-25 2,4 21-7,-4-21-6,5 19-5,-5-19-38,0 0-58,0 0-69,7 10-70,-7-10-75,0 0-683,0 0 325,0 0 214</inkml:trace>
  <inkml:trace contextRef="#ctx0" brushRef="#br0" timeOffset="95064.43">5361 12265 44,'0'0'176,"0"0"-2,0 0-10,0 0-8,0 0-16,0 0-10,0 0-12,0 0-9,92 7-11,-57-7-10,1 2-12,2-4-30,0 2-36,-3 2-40,-5-4-36,-2 2-37,-8 0-350,-2-2 154,-18 2 102</inkml:trace>
  <inkml:trace contextRef="#ctx0" brushRef="#br0" timeOffset="95261.44">5343 12569 210,'0'0'238,"0"0"-8,0 0-17,0 0-17,0 0-19,30 18-15,-9-17-19,2 2-9,6-6-17,3 3-37,1-1-50,0-3-62,2 1-64,-1-3-68,6-2-393,-2-1 189,-8 1 125</inkml:trace>
  <inkml:trace contextRef="#ctx0" brushRef="#br0" timeOffset="95738.47">6148 12223 219,'-11'-10'251,"11"10"-13,0 0-21,0 0-19,0 0-20,0 0-17,0 0-16,19-25-14,-19 25-15,30-6-9,-12 3-11,-18 3-8,38 3-11,-17-2-7,-2 1-7,-3 5-5,-3 2-6,4-1-5,-7 4-3,-4 3-4,-6 4-4,0 2 1,-4 4-5,-5 4 1,-7 3-4,-4 0-6,2-1 0,-4 1-2,1-1-2,1-1-1,-1-3-2,6-6-3,2 0 1,-1-4 7,4-3 24,1 1 11,2-4 7,7-11 3,0 0-9,0 0-2,20 27 1,5-27-1,2 0-6,10-2-6,2 0-5,5-5-3,1 2-4,-1-3 1,-1 0-22,0-3-27,-4-1-40,-1 0-53,-5-1-66,-6-1-74,-7 1-775,-4-2 349,-5 5 230</inkml:trace>
  <inkml:trace contextRef="#ctx0" brushRef="#br0" timeOffset="96042.49">6794 12193 226,'4'-19'303,"-4"19"-9,3-20-8,-3 20-15,4-14-19,-4 14-22,0 0-24,2-19-21,-2 19-20,0 0-20,0 0-6,0 0-11,0 0-2,0 0-2,0 0-4,0 0-1,-2 80-4,2-48-6,2 5 0,1-2-1,-3 1-11,2-1-7,0 1-7,3 1-5,-4-6-13,5-3 1,-4-1-10,1-7-5,1 2-3,1-3-13,-2-3-29,1-2-54,-4-14-65,6 20-73,-6-20-80,0 0-78,3 9-839,-3-9 402,0 0 266</inkml:trace>
  <inkml:trace contextRef="#ctx0" brushRef="#br0" timeOffset="97282.56">6859 12282 59,'0'0'123,"0"0"-13,0 0-8,0 0-7,0 0-11,0 0-8,0 0-1,0 0-4,0 0-2,0 0 3,0 0-3,0 0-3,0 0 1,0 0 3,0 0-5,0 0 3,0 0-6,-49 25 4,49-25 10,0 0 9,-19 8 8,19-8 9,0 0-4,0 0-5,0 0-5,0 0-7,-26-16-6,26 16-6,-2-17-8,2 17-6,0 0-4,4-27-6,-4 27-4,8-19-4,-8 19-3,16-21-5,-9 12-3,-7 9-4,16-16-1,-10 8-2,-6 8-4,11-13-4,-11 13-2,0 0-2,21-9 1,-21 9-1,0 0 1,0 0 0,11 32 3,-11-15 1,0-17-1,-4 43-3,-2-15 5,0 2-1,-1 1-1,-2 2-2,-2 3-1,3 0 3,-1-6-1,2-1-1,-3-4 0,-1 0-3,3-2 5,2-5 1,1-2 7,-2-2 12,7-14 10,-12 24-1,12-24 1,-9 13-2,9-13-2,0 0-7,0 0 1,0 0-2,0 0-4,0 0 2,-23-39-5,23 39-1,2-20-4,-2 20-3,0 0-1,7-30-2,-7 30 2,9-15-7,-9 15-5,14-8 1,-14 8 0,19-2 1,-19 2 0,25 10 3,-10 0-5,1-1 5,2 4-2,2 2 0,-2-3 1,-2 3 3,3-1 1,-2 2 11,4-4 4,-1 0 15,1 3 0,1-3 7,3-5-1,1 0 5,2-1-6,2-2-4,1-2 0,0-2-3,1-2-4,-2-4-3,0-2-5,0 0-4,-1-3 6,-4-2-16,2 3-32,-5-1-50,-1-2-47,-9 2-53,2 3-60,-14 8-40,12-13-53,-12 13-673,0-8 339,0 8 224</inkml:trace>
  <inkml:trace contextRef="#ctx0" brushRef="#br0" timeOffset="98476.63">436 12230 72,'0'0'167,"0"0"-8,9-13-11,-9 13-1,0 0-7,0 0-14,0 0-12,0 0-13,7-16-8,-7 16-11,0 0-9,0 0-6,0 0-3,0 0-6,0 0-2,0 0-3,21 43 4,-16-23-2,0 0 3,-1 7 5,3 3 7,0 3-1,0 5-1,-2 2-1,-1-2-2,0-1-3,0-3-5,1 1-2,-1-5-4,-1-1-4,-1 1-3,0-7-3,0 1-2,-2-5-2,3-1 3,-1-2 13,-2-16 6,2 27 12,-2-27-1,2 22 3,-2-22-1,0 0-7,0 0-2,0 0-11,0 0-5,0 0-6,0 0-5,0 0-4,5-68-4,-3 46-6,1-1-2,3-1-1,0 0-5,1 1-3,-2 4 1,6-2-2,-2 4-4,2 2-1,2 1-1,0 1-2,-2 4 4,5 2-6,0-1 3,-16 8 0,25-3 4,-25 3-3,31 6-3,-15 3 3,1 1 1,-1 2-3,0 5 5,-1 1 6,-4 0-10,0 4-2,-3-3 3,4 3 2,-5-1-2,-3-3 0,1 2 3,-3-1-6,0 1-1,1-4-9,-3-16-20,-3 26-23,3-26-37,-4 27-41,4-27-44,-7 22-46,7-22-39,-5 19-685,5-10 321,0-9 212</inkml:trace>
  <inkml:trace contextRef="#ctx0" brushRef="#br0" timeOffset="99569.69">1120 12527 128,'0'0'167,"0"0"0,-12-8-5,12 8-3,0 0-7,0 0-13,-16-6-13,16 6-10,0 0-6,0 0-7,0 0-9,0 0-10,0 0-6,0 0-9,0 0-7,42-14-6,-20 11-4,1 1-6,-1 0-4,0 0-1,1 0-7,-4 0-4,-19 2 1,40-2-4,-24 0-4,-16 2-3,29-2-2,-29 2-3,22 0-4,-22 0 1,23-2-2,-23 2-2,0 0 1,24-5-3,-24 5 0,0 0-3,12-10 1,-12 10-1,0 0-2,0 0 0,2-17-2,-2 17 2,0 0-2,0 0 1,0 0 0,-18-29-2,18 29 4,-12-13 2,12 13 0,-12-10-4,12 10 10,0 0-3,-14-14 2,14 14-3,0 0-2,-9-12 2,9 12-4,0 0 0,0 0-1,0 0-1,0 0 5,0 0-5,0 0 8,0 0-1,44 32 5,-32-22-5,-1 1-5,2 1 12,-4-1 4,-2 2 1,2 1 2,-2 3 1,-1 3 0,-1 2-1,-3 7 2,-2 0-3,-4 1-45,-3 7-92,-2 0-106,-5-1-571,-3-1 270,-4-3 178</inkml:trace>
  <inkml:trace contextRef="#ctx0" brushRef="#br0" timeOffset="101687.81">8098 12598 27,'0'0'87,"0"0"-2,0 0-2,0 0 0,0 0-4,-4 54-3,-5-35-8,2 4-7,-5-1-2,3 0-7,-1 1-11,5-4-15,1 4-45,-3-2-54,2-1-177,3 0 85,2-20 56</inkml:trace>
  <inkml:trace contextRef="#ctx0" brushRef="#br0" timeOffset="102237.84">9787 12596 152,'-14'3'158,"14"-3"-14,-23 11-16,13-5-4,10-6-6,-13 12-10,13-12 3,0 0-8,0 0 1,0 0-10,33 19-9,-10-20-9,-23 1-5,55-18-9,-19 8 1,-3-4-2,-3-5 2,-2 3 0,-3-6 1,-3 2 1,-6 1-1,-5-3 2,-1 1-7,-6 0 0,-4 0-1,0 21-3,-12-38-4,1 19-6,-3 2-4,-5 3-2,1 3-8,-3 2-1,-3 7-3,1 2-1,-3 8-1,1 1-4,1 9 1,1 5 4,4 8 3,3 2 6,4 8 5,8-1 0,2-1 2,4 4 2,5-3 1,4-3-2,10 4 0,5 0-1,5-7-5,5-3 0,7-5-2,-1-6-3,5-3 0,-3-7-7,0-2-28,-4-8-26,0 0-48,4-5-45,-2-2-58,-3-1-69,-3-7-671,-3-1 313,-1-1 207</inkml:trace>
  <inkml:trace contextRef="#ctx0" brushRef="#br0" timeOffset="102758.87">10904 12505 140,'0'0'180,"0"0"-10,-16-5-15,16 5-13,0 0-14,0 0-4,0 0-12,0 0-12,0 0-8,0 0-9,73-8-1,-44 8-15,4-2-2,2 0-8,0 0-7,-1-2-4,1 0-12,1-1-9,-3 1-9,-5 0-1,2-3-6,-8 4 1,-2-3-3,-6-3-1,1 0 1,-15 9-2,9-19-2,-9 19 0,-2-18 4,2 18-1,0 0 6,-20-28 1,20 28-3,-13-15 1,13 15 1,-16-12-1,16 12-2,-14-10-2,14 10 2,0 0-3,-10-10 1,10 10 0,0 0-3,0 0 4,0 0 4,0 0-1,0 0-1,62 22-1,-40-12-3,-4 3 4,0-1-1,2 2 1,-4 4 5,-4 1 17,0 0 10,-8 0 12,1 4 5,-7-3 1,-3 9 0,-2-5-3,-3 3-6,-4-1-1,-2 1-10,-4-1 2,-2-1-6,2-3-14,0-6-44,2 0-41,2-1-53,3-1-64,0-6-632,4-2 276,9-6 182</inkml:trace>
  <inkml:trace contextRef="#ctx0" brushRef="#br0" timeOffset="103058.89">12252 12174 207,'-5'-18'206,"5"18"-24,0 0-10,0 0 8,0 0-2,0 0 3,0 0 0,0 0-5,-5 67-2,5-41-15,3 7-9,-3 4-4,0 2-6,0 5-9,0-2-14,0-4-15,0-2-4,2-3-11,-2-1-9,2-7-12,-2-2-25,3-2-39,-1-2-70,0-5-84,-2-14-81,9 17-686,-2-14 313,-7-3 206</inkml:trace>
  <inkml:trace contextRef="#ctx0" brushRef="#br0" timeOffset="103488.91">12700 12368 256,'-7'-19'248,"7"19"-15,-5-16-19,5 16-20,0 0-19,0 0-18,9-32-18,-9 32-11,21-12-15,-9 5-9,-12 7-12,30-6-8,-15 4-8,-15 2-8,30 4-11,-16 2-3,-2 2-1,-3 7-5,-6-1-3,1 8-2,-4 1-3,-5 5-1,-5 1-5,-1 3-5,-3 1 5,-2-2 4,-2 1 0,-1-5 3,5 1 1,0-6 0,-2-3 5,8-3 4,-1 0 15,2-3 8,0 0-2,7-13 4,0 0-11,0 0-13,0 0 2,21 19-3,-21-19-7,43-8-3,-10 0-6,2 2-4,5-2-3,3-1-5,-1 1 3,0 2-7,-2-2-2,-8 0-2,-1 5 0,-9-2-22,2 4-20,-3-4-19,-5 2-29,-16 3-16,26-5-32,-26 5-39,0 0-48,29 3-47,-29-3-717,11 0 332,-11 0 218</inkml:trace>
  <inkml:trace contextRef="#ctx0" brushRef="#br0" timeOffset="103842.93">13585 12441 42,'0'0'278,"0"0"-15,0 0-19,0 0-16,0 0-18,0 0-21,0 0-17,59-18-14,-29 16-14,0-2-11,5-1-11,-1 1-9,5-2-8,-4 2-15,-3 0-10,-1 0-6,-2-1-7,-7 3-6,1-1-10,-2-1-12,-2 2-25,-19 2-44,28-6-56,-28 6-53,14-4-51,-14 4-637,0 0 281,0 0 185</inkml:trace>
  <inkml:trace contextRef="#ctx0" brushRef="#br0" timeOffset="104110.95">13809 12225 163,'0'0'280,"0"0"-4,-13-14-14,13 14-17,0 0-20,-7-13-22,7 13-19,0 0-21,0 0-2,0 0-2,0 0-5,0 0 0,2 48-8,5-22-17,0 1-8,0 9-10,-2 1-8,3-5-8,-1 5-10,0-5-8,1 0-6,-1-2-7,-3-1-3,0-2-7,4-2-20,-1-2-49,-3-4-49,4-2-58,-3 0-68,1-4-71,0-2-803,2-6 362,-8-5 238</inkml:trace>
  <inkml:trace contextRef="#ctx0" brushRef="#br0" timeOffset="104404.97">14581 12123 154,'4'-18'249,"-4"18"-22,0 0-7,0 0-11,0 0-1,0 0 0,0 0-6,0 0-8,8 47-8,-8-22-10,0 7-10,3 3-3,-3 10-14,0-1-15,0 3-7,0-4-16,2-1-9,-2-4-6,3-4-10,-1-2-8,0-2-10,3-3-14,-3-6-28,0 1-32,4-6-65,-1-1-73,4-1-75,-9-14-92,11 5-656,-11-5 329,0 0 217</inkml:trace>
  <inkml:trace contextRef="#ctx0" brushRef="#br0" timeOffset="104703.98">15405 12441 1,'0'0'245,"-17"-2"-1,17 2-2,0 0-11,0 0-10,0 0-10,0 0-13,0 0-15,0 0-15,0 0-15,0 0-14,68 1-18,-46-1-10,5 1-21,-2-1-40,0-1-44,-2 1-52,2 0-56,-4-1-57,-21 1-626,32-6 267,-32 6 176</inkml:trace>
  <inkml:trace contextRef="#ctx0" brushRef="#br0" timeOffset="104896.99">15374 12660 112,'0'0'259,"0"0"-4,0 0-6,0 0-21,24 22-19,-24-22-19,32 1-20,-11-1-17,2-1-21,3-2-35,4 1-57,1-4-61,2 2-74,-3-3-88,5 2-428,-2-3 208,-3-1 137</inkml:trace>
  <inkml:trace contextRef="#ctx0" brushRef="#br0" timeOffset="106139.07">16140 12287 48,'-7'-15'255,"7"15"-14,0 0-17,-9-12-22,9 12-19,0 0-21,0 0-11,0 0 1,0 0-3,0 0-5,-17 30-8,17-9-6,-2 9-9,0 1-5,2 1-9,-3 3-10,3-3-8,3 2-7,-3 0-10,2-4-6,-2 0-6,4-3-13,-4-3-35,5-3-42,-5-3-40,2-1-45,6 1-61,-8-18-72,9 18-571,-2-12 279,-7-6 183</inkml:trace>
  <inkml:trace contextRef="#ctx0" brushRef="#br0" timeOffset="106589.09">16608 12270 144,'4'-21'187,"-4"21"-19,14-18-16,-3 12-16,-11 6-15,31-6-10,-13 6-9,3 0-12,-21 0-4,40 11-11,-21-5-8,-3 4-7,0 1-4,-3 4-4,-4 2-1,-7-1-1,-4 5-3,2-21 2,-16 42-1,1-20-1,1-2-2,-4 1 2,1-3 1,-1 0 2,2-3-1,1-3 6,4-1 13,1 0 7,10-11 13,-19 14 3,19-14 0,-10 11-10,10-11-9,0 0-7,0 0-4,0 0-12,0 0-5,0 0-4,48 0-3,-48 0-6,29 1-2,-12 4-6,5-1-1,-6 4 3,2 2-7,2 4-1,-4 1-2,-5-1 2,2 5-1,-7 5-5,-1-6 3,-5 1-1,-2 3 5,-5-2-6,-3 3-1,-4-5-1,-4 4 3,-6-5 2,1-3 0,-6-3-7,-4-6-36,1 1-65,-5-6-86,-1-6-100,-5-2-683,7-4 327,-1-5 216</inkml:trace>
  <inkml:trace contextRef="#ctx0" brushRef="#br0" timeOffset="107284.13">17887 12879 101,'5'-17'216,"-5"17"-17,0 0-21,0 0-18,0 0-12,0 0-6,0 0-11,0 0-11,-33 47-5,17-21-10,-3 6-6,0 0-12,1 2-5,1-3-9,1-2-26,2-3-57,3-4-61,3-1-68,1-3-468,5-6 207,2-12 136</inkml:trace>
  <inkml:trace contextRef="#ctx0" brushRef="#br0" timeOffset="107789.16">19209 12697 160,'0'0'175,"0"0"7,0 0 9,-14 8 9,14-8 2,0 0-15,0 0-17,0 0-16,0 0-17,0 0-16,14-58-10,-7 39-12,0-5-11,3-3-11,-3-3-8,2-7-6,-2 0-8,-1-3-8,-3 1-6,1-4-7,-4 5-1,0 5-4,0-1-3,0 5-2,0 4 0,0 2-5,-2 4-2,2 19-5,-5-29 4,5 29-3,-6-13-3,6 13 3,0 0 0,0 0-1,0 0 5,-19 44 2,17-22-4,4 2 1,1 8 1,4 3 2,-1 5 4,6 3 0,5 3 4,1-1 2,2-2-3,2-3 1,3-3-2,-1-8 0,1-3-3,4-1 0,-2-4-3,4-6 0,-5-3-3,2-1-4,0-4-31,-5-6-54,1 1-66,1-2-68,-3-3-747,3-5 325,-1-4 213</inkml:trace>
  <inkml:trace contextRef="#ctx0" brushRef="#br0" timeOffset="108042.17">20245 12414 228,'0'0'241,"0"0"-6,0 0-15,0 0-18,0 0-17,0 0-19,0 0-17,0 0-15,73-10-18,-39 10-6,-5-4-14,4 2-39,0-2-42,2 0-51,-5-1-52,-2 0-69,-4-1-480,-8 3 216,1-6 143</inkml:trace>
  <inkml:trace contextRef="#ctx0" brushRef="#br0" timeOffset="108234.19">20358 12598 121,'0'0'233,"0"0"-13,0 0-18,23 18-15,-1-16-21,1 0-17,3 1-15,6-6-42,0 3-55,7-2-62,-2 0-83,4-4-371,4-3 163,-1-1 107</inkml:trace>
  <inkml:trace contextRef="#ctx0" brushRef="#br0" timeOffset="108725.21">21355 12249 81,'0'0'211,"-9"-11"-20,9 11-16,0 0-15,0 0-17,0 0-11,42-17-16,-42 17-10,24-2-9,-24 2-12,32 2-7,-32-2-10,26 10-8,-14-3-1,-12-7-9,8 22-2,-8-22-3,-6 29-3,-5-8-3,-9-2-4,-3 3-4,-3-1-1,-4-3-7,2 4 1,-1-5-1,7-2-5,3-2 3,0-3 7,3 1 16,2-3 19,14-8 11,-17 10-5,17-10-10,0 0-6,0 0-3,0 0-8,0 0-3,0 0-5,64 3-4,-43-3-3,5 1-2,-1 2-4,3 2 0,-1-3 0,-2 6-5,0 0-2,-3 3-2,-7-1 1,-2 4-3,-3 2 4,-4 3-3,-6-1 1,-2 4-1,-6-3 0,-4 1 0,-1-1 1,-7 1-4,0-6 3,-1 0-3,-3-1 0,-1-2 0,-1-5-5,5-1-31,2-5-46,19 0-60,0 0-56,-27-10-73,27 10-552,9-19 277,-9 19 183</inkml:trace>
  <inkml:trace contextRef="#ctx0" brushRef="#br0" timeOffset="109158.24">21965 12192 127,'0'0'181,"0"0"-3,2-18-7,-2 18-16,0 0-14,0 0-13,30-3-15,-30 3-8,31 3-13,-31-3-5,35 5-11,-17-1-10,-4 1-2,3 0-8,-17-5-6,23 16-7,-18-6-2,-5-10-2,2 23-5,-2-23-4,-11 32-1,-1-16-1,-2 4-2,0-4-4,0 1-5,3-2 0,-1-2-1,0-1-2,2-1 0,10-11-2,-16 18 3,16-18 6,-11 15 4,11-15-2,0 0 1,7 22-5,-7-22-1,18 9-3,-2-2-3,1-3 2,1 5-3,2-3-2,-1 4-1,4 1 2,2-3 0,-7 3-3,2 2-2,-5-1 5,-3-2 7,-3 5 6,-3-2 5,-6-13 5,-8 31 0,-1-13 2,-5-4-2,-2 3-5,-3-2-2,-2 0-1,0-6-5,1 1-1,3-2-11,0-4-39,-1-2-62,18-2-75,0 0-670,-33-9 285,33 9 188</inkml:trace>
  <inkml:trace contextRef="#ctx0" brushRef="#br0" timeOffset="109393.25">22698 12356 234,'0'0'228,"0"0"-18,52 16-17,-24-8-15,4-3-19,4 0-12,6 1-17,-1 0-11,-1-1-14,-3-2-10,-1 1-14,-1-1-30,-5-1-33,-4-2-45,-1 2-42,-3-4-44,-4 0-49,-18 2-375,28-7 183,-28 7 120</inkml:trace>
  <inkml:trace contextRef="#ctx0" brushRef="#br0" timeOffset="109629.27">23150 12206 3,'-13'-14'208,"13"14"-11,0 0-4,0 0 6,0 0 4,0 0-1,0 0-6,0 0-2,0 0-8,-11 41-10,13-22-12,1 11-14,-3-1 1,0 8-11,-3 5-14,-1 1-15,-1 0-4,-3-1-13,1-1-16,3-2-2,-1-6-24,1-1-38,-1-6-53,1-1-54,4-3-58,-3-3-77,3-19-694,3 25 314,-3-25 207</inkml:trace>
  <inkml:trace contextRef="#ctx0" brushRef="#br0" timeOffset="109907.28">23808 12201 274,'0'0'262,"0"0"-25,0 0-20,0 0-17,0 0-12,0 0-5,0 0-5,0 0-2,0 0-8,0 0-9,23 59-11,-17-32-7,1 1-13,6 8-5,-6 1-12,2-2-14,-1-1-9,2-3-11,-2-1-5,-1-3-5,0-3-25,0 3-49,-2-7-53,1 0-60,0-4-64,3-1-74,-2-3-663,2-4 313,-9-8 207</inkml:trace>
  <inkml:trace contextRef="#ctx0" brushRef="#br0" timeOffset="110142.29">24579 12380 164,'0'0'228,"0"0"-7,0 0-17,0 0-20,0 0-16,0 0-19,0 0-16,63-16-16,-41 14-34,4 0-41,4-2-43,1 1-49,-2-1-44,-7 0-47,2-2-338,-3 2 163,-5-1 107</inkml:trace>
  <inkml:trace contextRef="#ctx0" brushRef="#br0" timeOffset="110331.31">24457 12553 177,'0'0'221,"16"27"-10,-4-19-16,4 0-19,5-3-17,5 4-14,3-5-16,0 2-15,2-6-43,1 0-50,1 0-57,-1-4-69,-1-2-398,2 0 171,-2-5 113</inkml:trace>
  <inkml:trace contextRef="#ctx0" brushRef="#br0" timeOffset="110838.33">25130 12174 84,'0'0'193,"16"-24"-19,-7 18-7,-9 6-16,19-12-9,-19 12-19,24-5-8,-24 5-14,27 0-5,-27 0-12,31 5-7,-17 5-7,0 0-7,-3 0-1,-1 5-9,-3 1 0,-5 2-9,-2-18-1,-4 33-1,-8-13-6,7-4 1,-7-2-8,1 2 2,0-5-6,-2 3 0,-1-4-2,3 1-2,11-11 2,-17 15-4,17-15-2,-12 9 1,12-9-1,0 0 0,0 0 0,0 0-3,0 0 0,0 0-3,0 0-2,0 0-1,0 0-7,59-16 6,-59 16-3,30-4 0,-14 4-5,-16 0 4,38 4-1,-22 0 1,1 0-2,-1 4 1,-2-3 2,-3 6-2,2 3 2,-4 1-2,-5 1 3,-1 0 5,-3 3 0,0-19-1,-10 40 1,1-24 1,-1 5 1,-1-2 0,-3-3 2,-2 0-2,1-4-2,-1-2-3,-1 0-1,2-7-7,15-3-30,-30 7-47,30-7-59,-22 1-64,22-1-502,0 0 239,0 0 158</inkml:trace>
  <inkml:trace contextRef="#ctx0" brushRef="#br0" timeOffset="111428.37">26300 12488 123,'11'-12'201,"-11"12"-15,0 0-36,0 0-12,0 0-6,0 0-12,-30-30-11,13 25-3,-1 3-11,-6-4-9,-1 2-5,-1 2-9,-5-2-5,1 0-7,0 2-7,5-1-3,1 1-5,3 2-6,21 0-5,-40-4-1,26 4-2,14 0 11,-28-1 12,28 1 6,-21-3 5,21 3-2,0 0-7,-16-10-8,16 10-4,0 0-4,0 0-5,0 0-4,14-34-3,-14 34-5,18-25-2,-3 11-1,1 0-2,0-3-5,4-1 0,-5 1 2,4 0-1,0 0-4,-3 2 3,0 1 5,1 1 1,-5 3 3,-1-1-2,-11 11-3,19-16-2,-19 16-2,14-5-2,-14 5 4,0 0-1,0 0 5,11 29 5,-11-10 2,0 5 2,-2 3 2,-2 2 3,-1 7 3,-3 4 2,5 2 1,-5 0-3,3 0-1,-2-1-1,5-4-2,-3-2-1,5-3-6,-2-3 3,2-3-3,0-4 1,0 0-4,0-3-5,2-1-1,1 0-24,-3-18-44,4 19-51,-4-19-60,9 18-77,-9-18-758,3 9 339,-3-9 224</inkml:trace>
  <inkml:trace contextRef="#ctx0" brushRef="#br0" timeOffset="115454.6">672 14346 65,'0'0'174,"0"0"-12,0 0-13,0 0-10,0 0-7,28-45-7,-19 26-8,2-6-5,-1-2-9,4-7-5,-5-5-8,3 0-10,-4 0-6,-2-3-9,-1-3-10,0-1-5,-3 2-3,0 0-10,-2-1-4,-2 6-4,0 3-3,-1 5-1,-1 3-3,1 1-5,-1 6-1,-1 5-6,5 16 1,-12-24 0,3 18-3,9 6 1,0 0 0,0 0 4,-43 25-2,32-4 3,2 4 2,-1 9-2,1 3 3,2 6 2,1-4-2,5 4 4,1-7 2,0-1 7,4 5 6,3-1-1,3-7 6,2 0-1,2-7 2,2-4-2,3-2-3,4-3-5,5-6-1,3-2-1,1-2-5,6-4-27,-3-2-41,-1-2-47,2 2-53,-1-2-50,-4-4-560,1 0 256,-11 3 169</inkml:trace>
  <inkml:trace contextRef="#ctx0" brushRef="#br0" timeOffset="115958.63">1477 13968 10,'0'0'182,"-7"-16"-10,7 16-21,0 0-14,0 0-12,0 0-14,38-16-12,-15 11-8,8 1-7,2 0-9,0 0-5,6 2-16,-4-2-16,-1 0-18,-1 1-11,-2-1-5,-8 2-4,-1-2-8,-2-1-2,-6-1 6,-14 6-9,17-11 5,-17 11 0,0 0 1,-5-24 2,5 24 6,-19-19 5,19 19-1,-25-18 8,10 10 0,1 2 11,-2 0 0,16 6 0,-21-11-4,21 11-1,-19-8-4,19 8 2,0 0-1,0 0-1,0 0 3,0 0 0,0 0-3,0 0 2,47 25-4,-26-15 3,3 2-2,-4 2-1,4-2-2,-7 3-1,6 2 3,-7-3 8,-2 6 10,0-2 1,-4 0 8,-6 1 4,-2-3 0,-4 2-1,2-18 0,-14 37-4,3-17-4,-4 1-3,-3-1-2,-8 0-4,1 1-7,-4-1-33,3-4-45,3 1-54,-1-4-64,6-2-454,4-1 214,5-4 142</inkml:trace>
  <inkml:trace contextRef="#ctx0" brushRef="#br0" timeOffset="116512.66">2573 13818 6,'0'-19'198,"0"19"-25,9-17-12,-9 17-21,25-14-12,-7 5-11,0 4-19,3 5-5,2-2-5,-23 2-9,45 2-9,-27 6-9,4 2-3,-9 0-2,1 4-2,-1 3-6,-7 2-1,-1 3-4,-5-2 4,-2-1-4,-3 2 3,-4 1 0,-1-1 0,1-5-1,-1 1 0,0-2 6,5 0 2,5-15 4,-15 21 4,15-21 4,-9 16 0,9-16-4,-5 11-7,5-11-7,0 0-5,0 0-8,0 0-3,40-2-6,-40 2 0,33 0-2,-15 0 0,0 2-4,2 2 0,-2 1-7,0 0 3,-1 4-3,-3 0-1,-5 1 0,3 2-1,-7 4 0,0-2 0,-5-14 1,-2 34 0,-3-18 0,-4 0 2,-1 0 0,-2 0-2,-1 2 3,-7-6-3,0 3 0,-2-4-2,2-5 0,-4 0-12,0-2-38,1-2-49,1 1-62,22-3-81,-36-9-613,20 3 288,7-5 189</inkml:trace>
  <inkml:trace contextRef="#ctx0" brushRef="#br0" timeOffset="116986.69">3153 13778 67,'20'-19'134,"-20"19"-13,31-5-12,-8 3-9,1 2-11,3 0-3,1 2-14,-1 6-6,0-2 3,-4 2-10,-4 0-2,-3 3-7,-7 1 4,-2 4 0,-7-16 7,2 24-2,-2-24 0,-14 35 0,1-21 1,-1 3 1,0-5-3,-1 1 3,4-2-2,0 0 4,11-11 5,-19 18 0,19-18 4,-14 14-4,14-14-7,-9 10-8,9-10-6,0 0-4,0 0-7,0 0-3,49 0-4,-29 0-3,4 0-4,-1 3-1,1 2-1,4-2 2,-5 5-6,-2 0-2,-3 4-4,-3-2 0,-4 3-1,-6 2 2,-3-1-1,-2-14 3,-4 32 1,-5-14 1,-3 2-1,-5-2 7,-1 1-5,-4-1 2,2-4-1,-3 1-3,-3-1 2,3-3-6,-2-3-3,8-2-33,-5-1-50,8-3-70,14-2-85,0 0-535,-26-16 260,26 16 172</inkml:trace>
  <inkml:trace contextRef="#ctx0" brushRef="#br0" timeOffset="117227.7">4147 13965 45,'0'0'191,"0"0"-1,-18 32-8,18-32-9,0 0-9,22 8-13,-2-6-7,0-2-15,7 0-13,-2-2-11,5 2-9,-2 0-12,0-3-7,-3 3-9,4 0-5,-5-5-18,1 5-32,-6-5-40,3 5-31,-22 0-39,37-4-48,-37 4-437,18-6 198,-18 6 131</inkml:trace>
  <inkml:trace contextRef="#ctx0" brushRef="#br0" timeOffset="117480.71">4411 13763 182,'0'0'249,"0"0"-9,-8-15-17,8 15-19,0 0-22,0 0-19,0 0-15,0 0-13,0 0-5,0 0-5,0 0-1,0 0 3,4 59-6,5-29-9,-4 3-7,-1 6-11,0 1-9,-1-3-8,-1-2-6,3-3-4,-4 3-9,2-7-1,0 3-9,-1-5-9,0-3-32,-1-3-52,-1-2-50,4-2-57,-4-16-59,7 27-697,-2-22 308,-5-5 204</inkml:trace>
  <inkml:trace contextRef="#ctx0" brushRef="#br0" timeOffset="117738.73">5233 13807 138,'0'0'237,"0"0"-19,8-12-21,-8 12-15,0 0-10,0 0-5,0 0-7,13 36-6,-8-17-7,2 8-8,2 5-10,-5-3-5,7 8-11,-5 4-16,1-6-8,0-4-9,-2-1-8,1-3-5,1-1-9,-1-5-15,-1-5-47,-1 0-64,3-2-85,-7-14-103,16 16-527,-16-16 266,22 2 176</inkml:trace>
  <inkml:trace contextRef="#ctx0" brushRef="#br0" timeOffset="117955.74">5997 14071 182,'0'0'258,"0"0"-15,0 0-21,0 0-20,0 0-21,0 0-18,0 0-16,24-18-15,-2 16-12,7 2-42,-4-2-49,3 2-61,0 0-59,-3-2-63,-1-2-418,-4 2 195,0 0 128</inkml:trace>
  <inkml:trace contextRef="#ctx0" brushRef="#br0" timeOffset="118143.75">6041 14216 19,'0'0'217,"0"0"-7,0 0-11,0 0-15,18 24-18,-1-19-16,4-2-13,1 2-13,3-3-14,1 0-36,1-2-62,6-2-64,-2 0-74,-1-3-359,-2-3 165,0-2 109</inkml:trace>
  <inkml:trace contextRef="#ctx0" brushRef="#br0" timeOffset="118598.78">6770 13829 1,'11'-8'199,"2"-4"-17,3 4-17,2 0-13,7 1-17,1 1-14,3 0-12,-6 4-11,3 4-12,-6 0-5,2 2-7,-4 2-2,-4 7-8,-6 1-7,-6 5-4,-2-19 0,-15 42-6,-3-14-6,-4-3 0,-3 0-6,-1-2-4,0 0-1,3-1 0,1-5-1,5-3-3,0-1 13,6-3 20,-1 1 16,12-11-1,-16 10-9,16-10-7,0 0-6,0 0-5,0 0-5,0 0-5,49 5-1,-28-3-7,7-2 1,2 4-6,1 0 0,1 2-5,-1 0-3,-3 5 1,-3-1-2,-3 4-3,-4 2 1,-2 0-1,-9 2-1,-1-2 0,-9 6-1,-7 1 1,-1 0-1,-5 0 0,-6 1 1,-3 1 0,-1-5 3,-2 2-6,2-8 0,0-1-1,1-5-3,4-4-39,0-2-54,21-2-78,-35-4-83,35 4-564,-17-17 277,17 17 183</inkml:trace>
  <inkml:trace contextRef="#ctx0" brushRef="#br0" timeOffset="119030.8">7599 13898 219,'9'-13'266,"-9"13"-18,0 0-18,9-15-23,-9 15-16,0 0-16,0 0-6,0 0-7,0 0-7,33 30-12,-21-9-10,-2-1-9,1 7-14,1-3-9,-1 0-8,0 1-7,2-2-13,1 1-4,-3-4-6,4-1-11,1-3-6,0-2-8,1-2-24,-1-4-12,2-1-12,1-3-5,2-3-7,-21-1 1,38-5 3,-20-4-1,1-5 0,0-4 1,-4-5 4,3 3-2,-7-6 1,3 3 4,-4 1 7,1 0 6,-4 5 7,0 0 2,0 3 0,0 1-2,-7 13-2,7-19-1,-7 19-1,0 0 1,0 0 7,0 0 4,0 0 8,0 0 4,10 63 3,-10-32 9,-2 5-7,-1 5-2,1 2-3,2 0-2,-3-1 0,3-7-3,-3-3-2,3-1-4,0-5-2,0-3-26,0-3-49,-2 0-84,2-20-105,-2 21-759,2-21 343,0 0 226</inkml:trace>
  <inkml:trace contextRef="#ctx0" brushRef="#br0" timeOffset="120102.86">10558 13823 178,'0'0'246,"0"0"-11,14-16-13,-14 16-17,0 0-15,7-12-19,-7 12-16,0 0-11,0 0-17,0 0-12,0 0-10,-35 44-7,24-23-8,-2 9-6,7-1-4,1 3-1,3 1-5,6 1-2,8 4-6,5-3-3,8 1-7,10-6-3,1-1-4,0-11-6,2-4 2,-1-4-8,-1-6-6,-4-4-3,1-4-1,-5-2-4,-3-6-5,-3-2 0,-6-3 1,-5-5 1,-4-4 5,-5 1-2,-4-4-3,-5-1 0,-4-4-5,-3-1 1,-5 3-7,-2 0 1,-3 3-2,2 4-3,-2 0-1,1 8-4,-1 3-6,-1 3-34,0 4-44,5 3-62,2 4-47,18 0-52,-24 11-676,17-3 313,7-8 207</inkml:trace>
  <inkml:trace contextRef="#ctx0" brushRef="#br0" timeOffset="120664.9">11789 13978 150,'-20'4'209,"20"-4"-9,0 0-5,0 0-9,0 0-6,0 0-12,0 0-15,0 0-15,0 0-11,93 2-14,-58 0-8,4 0-12,1 0-9,4 0-8,3 3-7,-3-4-6,1 3-6,-5-1-7,-6-1 0,-1 1-10,-2-2-1,-6 1-5,-4-2-3,0 0 0,-21 0-6,31 0-1,-31 0-5,23-6-5,-23 6-3,11-15-5,-11 15-1,3-17-5,-3 17 2,0 0-4,-12-32 0,12 32 1,-14-22-1,7 12 0,-2-3-1,9 13 2,-17-24-3,13 14 0,4 10 2,-14-14 2,14 14-3,0 0 2,-12-19 0,12 19 0,0 0 0,-6-13-1,6 13 4,0 0-2,0 0 2,0 0-1,0 0 0,46 21 1,-34-13 1,1 3 1,-1 1-2,0 0 0,-2 6 2,-1-1 1,-5 4 3,-2-2 5,-2 2 2,-4 3-1,-3-2 0,-4 1 1,-2 1-2,-1-4-1,1 1-12,-4-2-46,5-3-55,1-6-61,-1 2-76,12-12-544,-12 15 265,12-15 176</inkml:trace>
  <inkml:trace contextRef="#ctx0" brushRef="#br0" timeOffset="121547.95">13461 13703 134,'0'0'210,"-2"-19"-18,2 19-19,0 0-19,0 0-6,0 0 3,0 0 7,0 0-1,0 0 0,-12 54-8,9-26-5,-1 2-5,-1 3-4,3-2-6,-3 2-6,3 1-4,2-2-11,0-1-2,2-1-11,3-5-10,3 2-4,8-4-6,1-2-8,10-2-8,-2-5-4,4 2-6,-4-8-6,4 0-2,-4-1-6,-4-4-7,0 0-1,-21-3-4,40-5-4,-24 0-2,1-6-3,-4-1 1,-2-6 7,-1-3-4,0-1-8,-5 1 3,-1-1-3,-1 2 1,-2 1-6,-1-1 2,0 20 0,3-28-2,-3 28-2,0-29 1,0 29-1,0-16-2,0 16-3,0 0 2,0 0 5,0 0 3,0 0-1,0 0-3,0 0 6,-11 72-5,13-48 5,-2 8-1,2-3-4,1 3 1,-2 1 3,5-5-1,-2 4 1,-3-5-2,5-2-5,-4-4 6,0 0 1,0-4-4,1 1-7,-3-18-31,6 24-53,-6-24-76,7 17-79,-7-17-91,5 2-689,-5-2 347,0 0 229</inkml:trace>
  <inkml:trace contextRef="#ctx0" brushRef="#br0" timeOffset="121936.97">14130 13927 27,'-4'-29'222,"4"29"-8,11-25-16,-5 14-15,4-1-16,3-1-13,2 5-20,1-3-10,0 2-12,3 5-11,-2 0-11,-17 4-7,34-2-11,-34 2-3,28 10-8,-13-1-3,-6 5-1,-4 1-2,-1 6-2,-6 2-2,-3 5-3,-5-1-1,-1 5-5,-5 0 4,-1-3-5,1-2 4,-2-2-1,6-4 2,-3 0 1,4-5 7,-1 2 15,5-6 19,1-2 12,6-10-3,-7 18-14,7-18-7,0 0-8,23 11-2,-3-11-11,6-2-5,7 2-8,2-8-1,9 7-5,1-4-9,1 2 1,1-5-3,2 5-11,-4-4-26,-1 1-40,-9 0-56,-3 0-61,1 0-63,-9-3-81,-5 2-648,-3-1 327,-5 0 216</inkml:trace>
  <inkml:trace contextRef="#ctx0" brushRef="#br0" timeOffset="122194.98">15218 14066 242,'-14'-10'263,"14"10"-21,0 0-28,0 0-19,0 0-20,27-27-16,-10 19-16,6 3-14,6 0-13,0 1-10,4-1-10,1 1-10,-3 0-10,0 0-6,-3 0-10,-3 0-14,-3 2-28,0-3-32,0 2-35,-5-1-43,-17 4-38,23-11-46,-23 11-496,7-16 228,-7 6 151</inkml:trace>
  <inkml:trace contextRef="#ctx0" brushRef="#br0" timeOffset="122448">15418 13732 181,'-13'-9'188,"13"9"-9,0 0 6,0 0 11,0 0 2,0 0-3,0 0 0,-12 36 2,12-36-7,12 42 10,-8-14-14,3 3-16,0 5-4,-3 1-14,3 3-9,-2 0-7,1 3-14,-2-4-13,1-1-9,-3-4-10,0-2-8,3-3-5,-3-7-8,0 2-10,1-5-9,-1 0-37,2-3-55,-4-16-75,5 24-74,0-18-91,-5-6-805,12 8 369,-12-8 245</inkml:trace>
  <inkml:trace contextRef="#ctx0" brushRef="#br0" timeOffset="122743.02">16147 13766 155,'5'-22'261,"-5"22"-17,0 0-20,4-19-18,-4 19-18,0 0-21,0 0-9,0 0 0,0 0-11,0 0-2,22 47-12,-15-15-6,-1 5-10,4 4-7,-6 0-14,3-1-8,1-1-11,-1-2-6,-5-5-8,3-3-4,-1-2-9,0-2-14,1-4-34,0-3-34,-1-2-45,1-1-63,5-3-56,-10-12-701,15 13 305,-15-13 201</inkml:trace>
  <inkml:trace contextRef="#ctx0" brushRef="#br0" timeOffset="123053.03">16913 14010 94,'0'0'222,"0"0"-4,0 0-2,0 0-5,0 0-10,0 0-10,0 0-9,0 0-10,7-18-21,-7 18-6,23 0-17,-23 0-10,38 2-12,-14-2-13,1 0-8,1-2-22,1 2-29,-1-2-34,0 0-35,0 0-38,-5 0-38,5 0-50,-7-2-45,1-1-489,-4 2 236,-16 3 156</inkml:trace>
  <inkml:trace contextRef="#ctx0" brushRef="#br0" timeOffset="123241.04">16906 14240 223,'0'0'226,"0"0"-12,0 0-14,0 0-18,30 23-16,-30-23-19,35 5-12,-14-4-17,3-1-52,1 0-65,4 0-77,4-1-83,-1-1-332,-2-3 167,3 1 110</inkml:trace>
  <inkml:trace contextRef="#ctx0" brushRef="#br0" timeOffset="123829.08">18286 14228 178,'0'0'179,"0"0"-14,0 0-11,0 0-8,0 0-3,-33-18-3,33 18-5,-39-2-5,13 2-11,1 0-8,-6 0-8,1 0-10,-5 2-7,3-2-8,5 3-8,-1 0-5,5-3-8,2 2-5,-2-2-3,23 0-2,-30 0 4,30 0 7,-29 4 8,29-4 8,-20 0 0,20 0-3,0 0-12,-15-14-5,15 14-4,0 0-8,0 0-5,10-31 0,-10 31-6,16-29 1,-2 11-9,3-2-2,-1-2-5,0 2 1,5-5-2,-3 3-2,-1 3-3,2-3 7,-1 1 12,-1 3 4,-3 0 8,0 1 3,-3 4 2,1 2-2,-2-3 4,-1 4-8,-9 10-6,14-15-2,-14 15-1,14-11-9,-14 11-1,0 0 4,0 0-8,0 0-2,12 42 14,-16-18-1,3 7-4,1 3-1,-2 5-4,0 0 6,-1 2-6,0 2-2,3-1 1,-2-5 2,2-3-1,0 0-9,0-2 4,0-8-7,0 2 4,2-5-18,-2 1-31,0-6-32,0-16-51,6 27-54,-2-17-68,-3-1-78,-1-9-699,8 10 347,-8-10 229</inkml:trace>
  <inkml:trace contextRef="#ctx0" brushRef="#br0" timeOffset="124433.11">18754 13923 74,'-7'-12'228,"7"12"-11,0 0-14,0 0-16,2-26-16,-2 26-12,0 0-16,14-21-13,-14 21-14,16-10-10,-16 10-13,20-11-7,-7 7-11,-13 4-7,27-7-6,-27 7-5,27-1-7,-27 1-5,22 4-6,-22-4 0,24 15-7,-17-3 1,0 3-4,-7-15-1,2 34 1,-4-16-3,-5 2-1,0 1-2,-2-3-1,-6 4-4,2-3-1,1-1 1,-1-4-3,0 2-1,2-5 1,2 1 2,9-12 10,-18 18 14,13-9 10,5-9 4,-13 11-5,13-11-3,0 0-6,0 0-2,0 0-7,0 0-2,0 0-3,0 0-5,0 0-7,0 0 4,0 0-6,58-16-1,-58 16-1,27 3-1,-27-3 0,22 8-2,-9-2 0,1 3 0,-3 0-4,-2 5 1,1-1 0,0-1 4,-4 5 0,-1-2-1,-5-15 2,5 33 3,-5-14 1,-3-2-1,-1 2 4,-1-3-7,-2 2 8,0-3 1,-3-1 1,-1-2-7,-1-1 2,-1 0-1,-4-5-6,-2-1-33,-5-5-64,-5-3-90,-16-3-108,-4-3-709,-11 0 338,-7-1 224</inkml:trace>
  <inkml:trace contextRef="#ctx0" brushRef="#br0" timeOffset="129614.41">6794 12276 81,'0'0'84,"25"4"-2,-25-4-4,0 0-16,0 0 1,0 0-9,0 0-3,0 0-3,0 0-4,0 0 2,0 0-4,0 0-3,0 0 7,0 0-7,0 0-2,0 0 5,0 0 2,0 0-2,-47 27 2,47-27 0,0 0-1,-25 3 6,25-3 2,0 0 2,-22 1-2,22-1 5,0 0 2,-23-1-3,23 1-4,0 0 1,-21-9-6,21 9 0,-12-11-4,12 11-3,-9-14-5,9 14-8,-7-16 4,7 16-4,-2-22-2,2 22-3,0-23-3,0 23-2,7-22-1,-7 22-4,7-19-1,-7 19-2,9-20-1,-9 20 1,11-14-4,-11 14 0,11-16-1,-11 16-1,0 0-1,13-14-1,-13 14 0,0 0-2,19-5 4,-19 5 1,0 0 2,28 8-5,-28-8 5,19 8-2,-3 0 0,-2-2 4,0 3-4,-2-3 1,2 4-2,0-1 5,-3 1-11,1-1-6,0-1-6,-3 2-2,-9-10 1,14 17-3,-11-7 0,-3-10-1,0 24-3,0-24-10,-8 30-27,1-14-36,-4 5-49,-4 0-407,-1 0 188,3 3 124</inkml:trace>
  <inkml:trace contextRef="#ctx0" brushRef="#br0" timeOffset="140585.04">1052 15915 56,'0'-34'149,"-2"18"-9,-3-1-11,1-1-8,-1 0-8,-4 2-11,-3-1-11,-5-3-10,1 6-5,-3-1-12,-3 3-5,5 4-3,-4 2-7,-2 4-7,1 2-4,22 0 0,-41 13-5,19 0-5,6 4 4,2 1-7,4 6 7,8-3-7,2 1-8,9 6 8,6-3-7,6 2 1,5 1-1,8 0 1,4 1 2,-1-5-2,-7-2-2,3-3-2,-4-1-1,-7-2-2,0-2 2,-4-1 4,-2-1 3,-3-1 10,-4 0 8,-9-11 8,2 19 10,-2-19 1,-20 18 0,0-9 1,-5-1-6,-3 0-5,-5-4-4,1-1-6,-1-2-6,2-1-3,3-1-16,2-2-41,1-1-56,6-2-59,1-2-604,8-5 254,4-3 167</inkml:trace>
  <inkml:trace contextRef="#ctx0" brushRef="#br0" timeOffset="140877.05">1403 15651 52,'-4'-16'208,"4"16"-19,0 0-19,0 0-18,0 0-12,0 0-14,0 0-6,0 0 1,0 0 4,-11 72 7,11-39-4,0 4-1,3 6-6,-1-1-3,-2 3-8,6-6-9,-4 0-6,2 3-6,1-11-5,4 0-9,-2-1-4,4-5-6,3-3-6,5-5-7,2-2-3,5-7-27,-1-1-40,2-7-45,-1-4-54,3 0-70,-3-7-669,-4 0 291,-1-3 192</inkml:trace>
  <inkml:trace contextRef="#ctx0" brushRef="#br0" timeOffset="141068.06">1354 16032 134,'0'0'199,"0"0"-15,0 0-18,0 0-18,0 0-16,0 0-38,67-29-46,-33 21-53,-3 2-54,9-6-295,0 2 120,-4 1 79</inkml:trace>
  <inkml:trace contextRef="#ctx0" brushRef="#br0" timeOffset="141678.1">1793 16056 14,'0'0'158,"-4"14"-3,4-14-8,0 0-5,0 0-12,20 19-11,-20-19-10,31 2-9,-13-4-12,-18 2-4,40-11-10,-23 3-9,6-2-9,-5-1-1,-4 0-9,-2-3-4,-2 2-3,-6-5-7,-4 17-5,-3-29-3,3 29 0,-11-32-3,4 19 0,-5 2-2,1 0-4,11 11-1,-25-10-2,25 10 1,-27 5-2,27-5 1,-26 21-1,15-2 2,-1 2-2,6 1 1,1 4 4,3-1 0,4 5 3,5-3 3,4 1 5,7 1-4,6-2 2,1-2-4,6-6 0,2-2-1,2-4-5,0-5 0,-2-6-2,1-2-2,-1-4-3,0-4-1,-3-3 1,-4-4-4,0-4-2,-5-6 1,-3-2-3,-5 0-3,-6-1 6,-4-3 5,3 1 8,-2 1 7,-4 4 9,0-1 6,1 6 2,-1 0-3,0 1-7,0 19-1,4-27-4,-4 27-2,0 0-2,0 0-1,0 0 3,0 0 3,0 0 4,0 0 6,0 64 1,4-35 3,0 5 5,2 7 0,1 3 5,0 9 0,0 2-2,-2 2 1,2-4 1,-3-6-7,1 2 4,-3-6-6,0 4-2,1-5-4,-1-9-3,4-1 1,-4-3-2,-1-3-3,2-6-1,0-1-4,-1-4-18,-2-15-49,2 19-55,-2-19-61,0 0-67,0 0-772,0 0 340,0 0 224</inkml:trace>
  <inkml:trace contextRef="#ctx0" brushRef="#br0" timeOffset="141944.11">2395 15905 75,'21'-20'148,"-1"7"-5,2 3-15,2 4-10,-1 4-9,-2 2-11,-21 0-4,45 6-7,-22 5 2,1 1-3,-7 4 2,2 1 1,-4 3 0,-5 2 1,-4 0 2,-4-1-4,-4 0-2,-4 3-7,-4-4-7,-3 3-5,-3-2-10,-2-2-3,-8 2-8,3-7-16,-3 0-49,3-4-69,2-4-71,2-2-500,19-4 224,-31 0 148</inkml:trace>
  <inkml:trace contextRef="#ctx0" brushRef="#br0" timeOffset="142582.15">3095 15908 68,'0'-29'233,"0"29"-5,4-23-7,-4 23-14,1-21-17,-1 21-18,0 0-21,0-21-15,0 21-16,0 0-8,0 0-6,0 0-9,0 0-6,0 0-2,8 73-9,-8-47-1,0-3-10,0 2-6,0-1-3,2-2-8,-2-1-5,1-3-2,3 2-1,0-5-3,6 0-3,-1-6-3,6 1-7,0-2-1,4-4-1,2 0-4,0-4-3,1 0-4,-22 0-2,37-4-2,-16-2-4,-3 0 4,-1-4-3,-1 2-2,-2-4 0,-3-1 1,-1 1-3,2-2 1,-5-2-2,-7 16 10,11-25 8,-6 15 3,-5 10-2,6-18 1,-6 18-4,7-16 0,-7 16-2,0 0-4,0 0-3,0 0 6,0 0 0,0 0-2,0 0-1,0 0-1,0 56 4,4-32 0,-2 5 6,0 3-2,2-1 2,1 2-4,0-3 1,2 2 0,0-5 0,-3 0-4,4-1 0,-1-1-3,-2-5-11,1-2-33,-1-4-51,2 3-63,-3-5-81,-4-12-817,5 16 355,-5-16 234</inkml:trace>
  <inkml:trace contextRef="#ctx0" brushRef="#br0" timeOffset="143169.18">724 16866 14,'-22'5'168,"6"-3"4,16-2 1,-24 3-3,24-3 0,0 0-2,-21 2 1,21-2-4,0 0-1,0 0-4,-18 6-5,18-6-7,0 0-8,0 0-3,0 0-8,0 0-10,0 0-2,0 0-2,90 2-1,-24-4-6,30-4-3,14-1-17,34-4 4,17 1-11,17-5-9,14 3-1,8-2-8,-1 4-8,0 0-2,3-3-8,0 4-4,-14 1 3,-10 2-5,-17 1-2,-37-3 10,-15 0 3,-12 2 3,-27 1 5,-14 1 4,-11 3 2,-9-2-5,-3 1-3,-7 0-2,0 0-3,-6 0-2,2 0-2,-22 2-8,37-2-3,-23-1-1,-14 3-7,26-1-5,-26 1-19,18 0-51,-18 0-50,21-3-60,-21 3-72,19 0-80,-19 0-996,16-5 444,-16 5 292</inkml:trace>
  <inkml:trace contextRef="#ctx0" brushRef="#br0" timeOffset="148712.5">5840 16064 91,'0'0'124,"0"0"-10,0 0-10,0 0-8,0 0-15,0 0-2,0 0 0,-2 88-7,-1-52-4,3 0 0,0 2-3,-1 2-6,1-5-1,-3 0 1,3 0 1,0-6 2,0 0-1,0-5 2,0-3 12,0-3 17,0 1 19,0-19 20,0 28-2,0-28-13,0 0-9,0 0-11,0 0-14,0 0-8,0 0-9,-29-43-7,23 16-9,-6-7-9,3-7-3,-1-9-8,1-7-4,0-4-5,7 2-5,-1 0 1,6 2-11,3 2-2,6 8-2,3 0 0,3 14-4,6 3-1,-1 7-3,-1 9-1,4 2 1,1 10-2,-4 2 0,3 6 1,-1 4 0,-1 6 1,-3 5 0,-8 1 3,0 7 1,-6 1 6,-7 2-3,-3 2 2,-8 4 0,-4-3 3,-3 1-1,-6 0-1,1-4 1,-1-3 2,-1-4 1,1-4-1,0-3-1,2-6 1,3-2 1,3-3-1,-4-4 2,20-3 2,-24 3 0,24-3-1,0 0-5,-22-11-2,22 11 0,0 0-1,0 0 1,0 0-3,0 0 2,38-26-1,-38 26 1,30-3 3,-9 6-2,-21-3 0,33 2 2,-15 6-2,0-2 0,2 2 3,0 5 0,0 1 0,-2 4 3,0-2-2,-1 1 3,-1 1 0,4 3 2,-4-3-5,0 0 1,1-1 2,1-3-1,0 2 1,4-4 2,-3 2-4,9-5-4,-1-1 5,4-1-4,0-4-2,-2 1 0,0-4 0,0-4-2,2-4 0,-2 2-1,-2-7 0,2 1-1,-5-6-2,-3-2 2,-1-1-2,-4-1-1,1 1 1,-6-5 0,-2 4-1,0 0 3,-2 1 0,-1 5 9,0-2-5,-3 1 1,-3 17-1,5-21-2,-5 21-1,0 0 4,0 0-1,0 0 0,0 0 0,0 0 1,0 0 2,-40 47-1,35-26 2,1-1 1,0 7 5,8-5-4,-2 1-1,5 1-1,4-2 0,4 1-1,3-3-5,3-4-11,7-4-14,3-3-12,1-2-11,3-4-5,1-3-2,0-3 3,-2-4 4,5-2 4,-4-1 0,-5-4 5,1-4 4,-8 0 2,-2-1 1,-5-3 7,-2-2 7,-1-1 7,-4 0 11,-3-1 10,0 3 11,0 2 7,-2 0 3,1 2 5,1 3-1,-2 0 1,-4 16-2,5-27-1,-2 17-4,-3 10-4,4-19-3,-4 19 0,4-17-4,-4 17-2,0 0-1,4-17 0,-4 17-1,0 0 0,0 0-1,8-16 4,-8 16 5,0 0-1,0 0 6,0 0 2,0 0 3,2-17 5,-2 17-3,0 0 3,0 0 2,0 0-3,0 0-1,0 0 4,0 0-4,0 0-7,0 0-1,0 0-2,0-21 1,0 21-3,0 0-6,0 0-1,0 0 1,0 0-6,0 0-3,0 0 3,0 0-1,0 0-5,0 0 4,0 0-1,0 0-4,0 0 1,0 0 1,0 0-4,0 0 1,0 0-2,0 0 3,0 0-3,0 0 2,0 0-1,0 0 7,0 0-5,4 71-1,-1-40 5,-1 3-3,1 9 8,0 3-10,-1 1 1,-2 14 2,2-2 0,-2 5 8,0-3-8,-2-2-1,2 1-1,0-10 3,0 0-1,0-5 3,-2 2 0,2-11-4,0-1 2,0-3 1,0-7-3,0-2 2,2-1 0,-2-6-5,0-16 6,5 23-15,-5-23-24,0 0-23,0 0-18,0 0-28,0 0-18,0 0-14,0 0-12,0 0-13,0 0-15,0 0-4,-18-61-1,18 61-6,-4-32 5,2 13 7,-1 1 9,1-1 8,-1 0 5,2-2-355,-2-1 172,3-1 113</inkml:trace>
  <inkml:trace contextRef="#ctx0" brushRef="#br0" timeOffset="149326.54">7316 16253 76,'-9'-9'141,"9"9"-5,0 0-6,-16-19-2,16 19-5,-9-10-3,9 10 3,0 0-5,-10-17-8,10 17-9,0 0-12,0 0-6,17-24-10,-1 21-7,5-2-8,-21 5-2,44 0-7,-18 3-2,2 2-7,-3 7 1,-1 0-5,-1 1 2,-5 6-7,2 0 3,-9 2-1,-2 3-1,-4-4 7,-5 3 1,-5 2 4,-4 1 3,-4-4 3,-2 1 0,-6 3-2,1-9-6,-4 1-3,-1-2-5,1-6-2,-5 0-5,4-1-14,-3-6-47,2 0-64,5-1-66,-1-2-626,22 0 269,-25-8 177</inkml:trace>
  <inkml:trace contextRef="#ctx0" brushRef="#br0" timeOffset="149990.57">7879 15620 72,'-7'-14'186,"7"14"-19,0 0-13,0 0-1,0 0-8,0 0-3,10 69 2,-6-29-2,1 2-8,-2 4 0,1 5-7,-4 0-7,0-3-6,0 2-16,0-2-4,0-2-8,0 1-6,2-5-11,2-3-2,-2-2-8,7-7-5,-2-4-4,6-1-12,3-4-19,4-5-24,2-4-22,7-4-18,4-6-5,-1-2-7,1-2-2,-5-4 10,2-5-1,-1-1 3,-4-6 8,-1-2 0,-10-1 7,4-2 7,-6-2 6,-5-4 11,-2 3 10,-3-1 4,-2 1 15,0 3 5,-5-2 1,-2 2-1,-3 4-1,-1 7-5,-3 2 2,14 10-4,-35-3 1,35 3 0,-42 19-3,19 2 0,-1 3 3,3 6-2,3 1-2,1 4 5,5-1-4,6-4 0,1-1-2,7-5 0,3 3-1,2-8-2,6 0-2,0-8 0,3-3-7,2-2 5,2-6-4,-20 0-1,38-6 1,-18-2-7,-2-6 1,-1-2 3,-1 0 0,-2-3-5,-5-4 4,-1 1 3,-2 0 6,2 3 9,-5 1 4,0 2 2,-3 16-2,7-26-3,-7 26-2,5-19-4,-5 19 1,0 0 2,0 0-1,0 0 2,0 0 3,0 0 1,0 0 1,7 55-3,-5-33 1,2-1 2,7 3-5,-2 2 2,2-1-1,3-1-2,1-2-16,1-1-36,2-2-45,1-1-52,2-6-70,5-2-633,-4-4 285,7-2 188</inkml:trace>
  <inkml:trace contextRef="#ctx0" brushRef="#br0" timeOffset="151804.68">9203 16119 184,'-29'-2'209,"29"2"-7,-31 10-8,15 0-3,-3 5-2,0 7-9,-2 2-4,2 6-8,3 2-11,4 2-14,3-4-8,4 2-19,5-3-4,2 0-12,5-1-14,8-3-4,0-1-7,7-5-10,4-5-9,7-1-10,-1-5-20,3-3-21,5-5-15,5-3-14,-2-2-13,5-5 4,-5 0 3,-3-4 0,5-8 2,-12 1 4,-6-3-2,-1-7 4,-3 1-1,-6-2 5,-3-2 0,-5 4 5,-2 1 4,-6 4 2,3 1 4,-8 4 2,4 20-2,-6-31 0,-3 20 5,9 11-2,-20-4 2,20 4-2,0 0 4,-45 29 3,28-8-3,3 4 4,5 4 2,0 5-3,4 0 4,8-3 1,1 1 1,5 3-5,5-3 6,6-5-3,5-2-1,8-5 2,3-6-2,9-5-2,-1-1-1,6-8-2,-4-3-2,-2-2-1,1-6-2,-5-1 0,-3-5-2,-4-4-2,-1-2 3,-5-5-1,0-7-3,-5 3 0,-6-2 2,2 4-7,-6-2 6,0 5 10,-3 5 5,0 1-1,-2 3-2,3 4-3,-5 2 1,-5 12 0,0 0 3,13-8-3,-13 8 2,0 0 1,0 0 1,18 40 0,-12-22 0,-1 3 1,-1 1 2,1 2 0,0 0 2,-1-1 2,-2-2-6,0-1 4,1-1 0,-1-1 2,-2-18 0,6 24 6,-6-24-3,9 11-4,-9-11-2,0 0-2,0 0-2,0 0-3,0 0 1,34-33-3,-25 18-2,4-6-4,0-4 3,6-3-2,3 1-1,-4 2-2,6-1 3,-1 4-3,-2 5 0,0 2 2,-1 4 0,2 6-4,1 5 6,-2 1 0,5 7 1,0 8 1,-6 0-1,5 5 4,-3 5-1,-5 1 1,-3-3 6,-3 5 6,-2-4 5,-4-1 3,-1 0 1,-4-3 1,0-5 6,0-16 5,0 28 2,0-28-3,-4 15-5,4-15-4,0 0-2,0 0-2,0 0-8,0 0 2,0 0-1,0 0-6,-5-59-1,10 36 0,5-2-7,-1-3-4,3 1 4,4-5-12,3 3-3,6 0-3,11 1-1,-6 6-2,5 4 5,2 8-3,3-1 3,-7 9 2,-1 2 3,1 4 1,-2 3 1,-4 4 1,-3 3 2,-3 3 2,-5 0 3,-1 4 0,-6-1 1,-2 0 1,-4 0 1,5-1-3,-6 1 0,3-4 3,-1 1-1,4-1-2,1-3 2,10-2-1,3 0 1,12-4-9,5-2-11,8-1-13,2-4-1,0-1-4,-1-4-8,2-4-6,1-3 1,-4-7 0,-2-2 1,-7-4 1,-9 0 6,-5-5-1,-3 1 7,-7-3-1,0 0 5,-7 4 2,-5 0 4,-2 6 2,-2 2 5,-5 1 0,-2 4 7,0 2 1,9 13 0,-31-8 2,31 8 5,-35 8-3,14 8 5,2 0 0,-2 11 7,3 1 4,1 3 2,8 3 4,-1-5-5,8 1 3,4-1 0,3-1-4,4-1 3,3-7-4,6-1-2,4-3-2,2-6-1,3-1-5,4-8-3,-4-1-4,4-4-1,2-4 0,-1-3-2,-1-5-1,-2-4 4,0-5-2,-5-2-3,-4-3 1,0-4 0,-6 2-1,-1-3 1,-1 9 2,-2 1 4,-1 4-2,-2 1 0,0 6 0,0 3 3,-7 11 0,0 0 1,0 0 3,0 0 2,23 32 1,-16-8 0,0 2 4,0 3 1,-1-1 1,4 1 3,-2-2-1,1 1 1,0-3-1,-1-4 1,2-4 4,3-7-6,-3 1-2,5-5 1,-15-6-5,30 0-2,-30 0-2,36-14-1,-18-1-1,3-2-1,-2-5-2,2-2 0,1-2-1,-2-1 2,-1 2-2,2-1 0,-5 6 0,0 1 1,-4 2-2,0 3 0,-1 3-1,1 2 2,-12 9 0,19-4 1,-19 4 5,0 0-2,25 24 2,-15-10 2,-5 3-2,2 0 4,-3 3 1,1 4-1,-3-3 0,5 0 3,-2 0 0,1-2 0,5-3-2,0 0 1,7-4-2,3 0-1,7-3 1,1-1-3,1-3-1,0-5 0,-1-3-2,1-1 1,-2-4-2,-3-4 0,6-6-1,-5-5 2,-3-6-4,-5-3-1,4-13-3,-6 0 0,-2-3-3,-2-6 1,-3-2 0,-4 0-1,-1-3-2,1 2 5,-5 9-4,0-1 0,-2 6 3,-1 1 3,1 7 3,-3 4 1,3 1 1,0 8-2,0 1 2,-3 5 0,5 16 1,-12-14 4,12 14 3,0 0-1,-21 36 6,12-7 13,0 13 7,1 11 4,-1 4 7,4 2-4,-2 2 3,3 0 5,1 0-9,1-5 2,-1-7-3,3-3-1,0-2-4,3-2-3,2-8 1,4-6-6,0 1 1,6-4-2,5-5 1,4-6-27,1 0-37,6-4-57,1-5-67,8-4-65,-5-2-800,4-8 350,2-3 231</inkml:trace>
  <inkml:trace contextRef="#ctx0" brushRef="#br0" timeOffset="152032.69">13085 16030 31,'0'0'251,"-9"11"-9,9-11-10,0 0-19,47 10-18,-12-7-18,8-1-18,9 0-15,2-4-14,2 2-14,-2-5-13,0 0-9,-7 3-11,1-1-11,-5-2-28,-8 1-32,-5 0-48,0 3-58,-9-4-71,-10 0-517,-11 5 232,15-10 153</inkml:trace>
  <inkml:trace contextRef="#ctx0" brushRef="#br0" timeOffset="153766.79">15204 16280 167,'0'-15'192,"0"15"-11,-5-32-13,-4 14-11,1 4-11,-3-4-13,-3 6-14,-3 1-9,-1 6-12,-6 0-10,-1 5-4,-4 5-9,0 4-8,-4 7-9,-1 2-2,-2 12-3,4 2-4,10-3-5,3 0 0,8-2-4,4-1-3,7-5-4,7-3-2,9-3-3,8-4-6,5-5 0,7-6-3,6-6-4,2-5-2,-2-4-1,1-5-6,-2-3 1,-4-3 2,-8 1 9,-2-2 1,-5-5 4,-6 3 2,-3-3 4,-2 7 5,-2-2 5,-6 6-1,3 3-3,-1 2-3,-5 16-3,0 0-1,0 0-4,0 0 0,0 0 0,0 0-2,0 0-1,-28 46 0,28-21-1,5 3 1,2 1-2,4-2-1,5 3-1,6-7 0,-4-4-3,4-2 0,0-7-5,-1-4 1,1-6-4,0 0-2,-22 0-1,43-12 0,-22-1-2,-3-1-1,-2-2-3,-1-4 1,-3-3-1,-1 0 2,-2 0-2,-4 1 1,3 3 1,-5 3-3,5-1 3,-8 17-5,7-18 3,-7 18 3,0 0-2,0 0 4,0 0 0,0 0 2,0 0 0,2 58 4,0-35 0,-2 0 1,5 1-2,0-1-1,1-1 2,2-2-1,4-5-1,-1-3 1,3-2-4,3-5 3,-1-4-4,-16-1-1,35-4 0,-16-2-2,0-2 1,2-2 0,-1-5-2,4 1 0,-6-4-1,4 1-1,-4 1 0,0-1 2,2 2-1,-9 2-2,3 3 1,-2 2-1,-12 8 3,19-9 0,-19 9 0,0 0 1,30 11 2,-18-3 3,-1 5-2,-2 1 1,6 4 1,1 4-4,2-3 4,2 1 2,5-2-2,3 1-1,2-5-1,-1-3 2,4-3-9,1-3 4,1-3-1,3-4-1,-5-3-1,-1-1 2,1 1-1,-6-7 2,-1-3-3,1 1 2,-7-4-4,-2 0 2,-2-3 0,-4-1 1,0-2-4,-2 3 3,-4-1-2,-1 6 2,-5 16-1,3-21-1,-3 21 0,0 0 3,0 0 2,0 0 2,0 0 0,-57 27 1,44-9 0,-1 6 0,3-1 2,-2 3-5,6-3-12,3-4-11,1 0-10,3-19-8,8 31-11,6-21-7,0-3-10,-14-7-6,29 2 1,-29-2 2,47-15 5,-23 5 6,-3-7 9,0 0 1,-3-4 13,-4-4 6,1-4 9,-4-7 4,-6-4 6,0-3-3,-3-4 13,-4-10 0,-3-2 4,-2-2 4,0 2 6,0 6 5,1 2 5,-2 8 4,3 9-5,0 10-2,3 5 0,-2 6 0,4 13-1,0 0 3,0 0 11,0 0 12,-12 71 9,12-29 5,3 9 4,-1 8 0,-2 0-1,4 0-4,1 0-3,4-6-3,-4 3-1,3-10-7,1-3-1,0-2-22,-2-8-61,2-1-77,-2-9-106,-3-4-646,4-5 296,4-3 196</inkml:trace>
  <inkml:trace contextRef="#ctx0" brushRef="#br0" timeOffset="154978.86">18866 15818 136,'-7'-22'146,"7"22"-14,-7-11-13,7 11-10,0 0-10,0 0-4,-29 53-3,20-19 1,-2 7-4,2 12 2,-1 0 3,3 4-2,2 0-4,-1-2-2,5-4-4,1-6-6,0 0-6,0-10-2,0-1-2,0-10 16,1-2 26,-1-5-11,8-5-7,-8-12-10,0 0-9,22 0-11,-22 0-7,16-24 0,-9 5-9,0-7-5,-3-3-6,3-11-1,-5-3-8,2-6-6,-3-8-2,-1-2-5,0-2 0,-1 2-6,1 10 0,0 6-4,0 7 1,0 5-2,0 5-2,1 12-1,-1 14 1,0 0 4,0 0 2,0 0 1,0 0 3,35 63 2,-22-27 3,-2 5-4,1 6 5,-1-6 1,0 1-2,9 3 1,-4-10 0,1 1-1,-1-6 0,-1-7-2,5-5 1,1-5-1,4-7-5,-2-4-2,2-4-1,0-6-2,-1-4-1,3-8-1,-1-3-2,-5-6-1,1-5 0,-2-5-1,-2-4-1,-1 5-2,-5 1 1,-1 5 0,-2 5 0,2 4-4,-4 6 4,-3 9 0,-4 8 1,0 0 2,0 0 5,0 0 0,0 0 3,2 77 2,-2-45 2,5 3 3,-1 5 0,3 3 1,2-4 0,4-1-1,3-3 1,4-6-2,7-5-2,3-2-12,5-9-17,0-10-15,5-1-9,-2-4-4,5-6-1,-1-5 3,3-4-1,-3-5 6,-2-7 2,-7-1 3,-4-4-1,-5 5 6,-5-3 1,-3 3 4,-2 6 14,0 1 2,-7 5 0,0 7 1,-7 10 4,0 0-2,0 0 5,0 0 1,0 0 3,0 0 3,-34 42 0,23-19 3,2 5 0,2-1 1,3 2 1,4 1 1,2-3-1,3 2 3,6-1-1,6-6-1,4 5 1,7-9-1,0-8 0,2 2-3,3-6-1,2-4-3,-5-4-1,0-3-2,1-1 0,-5-7-4,-5-4 2,-3-1 1,-3-4-3,-8-4 0,-5-1 2,-2-3 6,-5 1 0,-2 1 2,-5 3-1,-4 3-2,0 4 2,-6 1-1,-1 9 2,-1 3-3,2 3-27,-5 7-46,4 1-54,2 4-56,5 3-576,0 1 257,7 4 170</inkml:trace>
  <inkml:trace contextRef="#ctx0" brushRef="#br0" timeOffset="156718.96">20818 15993 19,'-18'-17'183,"-2"4"-11,-1 5-10,1 3-15,-1 5-12,21 0-7,-52 16-14,21-2-11,2 7-8,-4 2-7,5 4-9,7 3-3,0-1-6,4 3-5,10-3-4,5 1-2,7-6-7,4 2-4,8-7-8,6-3-1,3-3-5,3-2-7,7-7-6,-1-4-4,3-2-3,1-7-1,0 0-3,-1-7-2,-5-5 3,-3-3-8,1-8-2,-6-9 1,-6-2 0,-5-8 1,-5-8 3,-5-4 1,-4-6 0,-2-27 0,-2 7 1,-6 5 12,-1 17 3,4 14 7,-2 11 0,1 4-1,4 8-3,-6 8-1,4 7-3,-4 7-1,10 8 0,0 0 0,0 0 2,-28 38 0,26-4-3,-1 11 3,6 6 1,1 10 0,5 22-3,8 2 2,2-3 5,7-5-8,-1-1 1,6-7 0,-4-16-2,-1-11-2,0-5 2,-3-9-7,0-3 0,6-3-4,-6-10-3,1-6 0,-2-3-1,0-3-4,-1-7-1,0-3 0,-3-5 2,-4-7-4,3-4-3,-5-8-1,-3-2 1,-5-4-1,3-2 1,-7 9 0,0 1 4,2 3 2,-2 8-1,0 21 1,-6-24 2,6 24 1,0 0 2,0 0 1,0 0 0,-35 55 2,27-28 3,4 5 4,-1 1-4,5 1 2,3 1-1,1 4 0,4-3-2,4-3-1,-1-7-8,3-3 2,3-5-1,3-4-2,2-5 0,-4-4-1,2-5-1,1-2 1,-1-7-5,-1-2 3,-2-3 0,0-5 1,-2-1 3,-4-8 1,5-3 3,-6 3 7,2 1 7,-5 2 8,2 1-1,-2 5-4,-3 3-1,1 0-5,-5 16 0,7-16 0,-7 16-1,0 0 0,0 0 0,0 0 1,0 0-1,24 53 1,-20-33 0,5 3-2,1-1-2,0 1 0,4-3-7,-3-1-1,3-1-3,3-6-1,-4-1-2,6-2-1,-2-7-1,0 2-1,-17-4 0,39-6-3,-23-2 4,1-2-4,0-4 1,0-7-2,-1-9 1,1-1 0,-3-7-3,-1-13 2,0-3-2,-4-7 0,2-21 2,-1 0-4,-6 12 9,0 13 0,-4 9-2,0 7 3,0 5-1,-4 2 2,4 7-7,-3 4 7,2 4 2,-4 2 0,5 17 1,-14-17-1,14 17 2,0 0 3,0 0 1,0 0 1,-24 57-4,22-23 5,0 7-1,0 8 5,2 2-1,-3 6 3,3 5-1,0-1-3,0-2 3,0-7-1,0-3 0,3-1-2,-1-2 1,2 0 0,2-7 0,-1-6-5,1-5 0,4-1 2,1-7-1,2 0-6,0-10 2,3 1 1,-2-6-1,3-2-1,-17-3-2,33-10 0,-15 1 0,1-7-1,-2-2-2,-1-3-2,2-6-4,-1-5 4,-3 0-3,-3-1 1,0 5 0,0-1 0,-2 7 0,-5 3 0,1 3 0,0 0 4,-5 16-2,2-16 2,-2 16 0,0 0 1,0 0 3,0 0 2,0 0-1,0 0 4,-22 51-5,22-29 7,-1 1-3,-1 1 0,2-2 1,0 4 1,0-1-1,2-2 1,-1-1-1,5 0 1,-2-2 0,3-2-1,0-3-2,5-5 0,5 3 1,-4-8-1,6-2-2,-19-3 0,37-3-2,-17 0 0,2-6 0,-1-3-1,1-3-2,-2-7-2,2-1 1,-2-4-1,-1-4-3,0 2 4,-5 1 0,0 4 2,-2 2-5,-3 3 1,0 1 2,-2 4 0,0 4 0,-7 10 0,0 0 0,5-17 5,-5 17-4,0 0 4,0 0 1,0 0 1,0 0-2,-23 63 3,16-40 2,0 1-3,2-2 3,-2 7-3,4-9 2,-2 1 2,3-1-3,2 2 2,0-22 1,2 33-2,1-19-2,5 2 1,1-5 1,5-3-2,-1-2-2,7-2 1,-20-4 1,37 2-3,-16-4 1,-1-4-1,6-4 0,-4-5-1,8-1-2,-5-8 1,1-3-1,3-9-1,-7-5 0,1-4-4,-1-6 0,4-18 1,-8 8-3,-6 12-1,-3 4 1,-5 0 2,2 7-1,-4 7 2,1 9-1,-3 0 3,0 22-1,-8-25 3,8 25-1,-12-4 0,12 4 5,0 0 2,0 0 1,-4 58 0,6-31 1,7 5 2,4 2 0,-2 2 0,3-1 0,0-1-2,-2-1 0,2 1 1,-5-2-1,2-5 0,0 2 0,-5-2-2,0-1 1,-3-3 0,-3 0 5,-3 0 1,-3 2-1,-10-3 6,2 1-6,-12 0 5,-9-4 0,-7 2-4,-7-5-10,-9-2-64,0-5-101,-6-4-884,8-3 357,2-4 235</inkml:trace>
  <inkml:trace contextRef="#ctx0" brushRef="#br0" timeOffset="162129.27">6380 17340 112,'-7'-18'124,"-4"4"-8,-2 1-9,2 3-7,11 10-8,-30-14-6,11 11-5,0 3-9,19 0-4,-51 13-12,16 1 2,2 9-7,-4 5 0,-1 3-4,5 5-7,3-3 1,4 5-5,7-4-1,8-2-5,2-3 0,6-1-1,6 1 0,3-4 0,8 0-3,10-4-3,9-1-2,9-9 1,5 0-8,2-5 0,2-2-5,2-6-9,2 0-5,3-4-7,-7-2-8,-5-1 9,-2-4-8,-1 1 3,-8 0-4,-2-6 7,-10 2-8,-4-1 7,-3-2-1,-6 1 0,-3-2 2,-5 1 8,-2 19 4,-4-36 0,-3 22 3,-3 1 1,10 13 1,-23-18 6,7 18-4,16 0 0,-35 6 1,8 4-2,4 3 0,2 1-3,-1 4 2,7 0 7,1 1-7,2 0 0,5-2 2,7-2 4,0-15-1,15 25 0,1-18 0,1 1-1,7-7-5,0-2-2,5-4 7,-4-4-4,1 1-5,-3-4-2,1-3 1,-6-1 0,-2-2 8,-1 0-2,-4-3 11,-2 2 9,-4 2-2,-1 0-1,-3 0 0,-1 17 0,0-21-5,0 21 1,0 0-4,0 0 6,0 0-4,0 0-3,0 0 5,0 0-5,0 0 2,-3 67 1,6-45-4,8-2 2,4 4-1,-2-4-1,8 1 1,0-4-1,9 3-3,-1-8 0,-2-3-1,4-4-4,2 0 0,-2-7 1,1-5-1,-2 1 0,-5-4-3,2-4 0,-7-4 0,4-5 0,-8-6-5,0-5 0,-3-4 0,-4-7-1,-6 0 0,3-12-2,-6 4-1,-2-3 1,-2-3 0,3 11 4,-4 1 6,3 6 6,-2 7-3,1 4 2,1 9-4,0 9 3,2 12 0,0 0 5,0 0 1,0 0 7,0 0 4,0 0 4,7 98 0,-3-56 7,4 11 1,5-1 1,-2 0-2,2 3 4,-2-4-3,0 0-1,4-3-2,-3-8-1,1-2-4,1-5 1,-1 1-3,-4-9-2,4-2-1,-1-4-22,3-4-48,1-5-39,3 0-63,4-5-69,-2-5-460,7 0 231,0-3 152</inkml:trace>
  <inkml:trace contextRef="#ctx0" brushRef="#br0" timeOffset="162522.29">7993 17268 85,'-11'-6'168,"11"6"-4,-31-7-5,11 7-7,20 0-7,-52 13-8,17 1-4,0 6-11,-2 6-12,0 2-7,3 3-8,9 0-4,4 1-13,2 0-5,8 2-6,6-7-3,2 2-5,9-2-6,5-3-5,7-3 0,9 1-9,5-6-7,7-2-16,4-5-26,-1-3-21,-2-6-31,1 2-19,7-4-18,-4-2-9,0-3-16,-5 2-12,-1-6-7,-7 1 1,-4-2-302,2 0 151,-8-1 99</inkml:trace>
  <inkml:trace contextRef="#ctx0" brushRef="#br0" timeOffset="163836.37">8354 17562 696,'16'-16'-43,"-7"0"18,-2 4 20,-3 1 12,-4 11 16,6-20 11,-6 20 11,0 0 4,0-24 10,0 24 7,0 0 6,-3-21 4,3 21 2,0 0 1,0 0-2,-5-21-7,5 21-6,0 0-7,0 0-4,0 0-1,0 0 1,0 0-3,0 0 1,0 0 0,12 57-3,-5-40-7,-2 2 0,2-1-5,2 0-1,0-6-3,4 3-2,-2-5-2,5-1-3,1-3-4,1-4 2,-18-2-3,40-2-5,-23-3-1,4-1 0,-1-6-3,-1-1-1,-2-1-3,-5-6 0,3 2-2,-4-5 0,0 1 6,-3 1 7,0 3 4,-4-2 0,3 6-3,-7 14 0,9-23-3,-9 23-1,8-9 0,-8 9-1,0 0-3,0 0 3,0 0-1,16 43 1,-9-24-1,0 0 0,2 1-4,3 2 2,0-4-3,4 3-6,1-4-5,1-2-1,0-3-3,2-3-3,2-5-1,0 0 2,0-4 2,8-4-2,-3-2 1,-1-3 1,-3-1-4,3-5 2,-7-2 4,4-6-3,-4-2 2,-2-5 0,-4 0 1,-3 1-1,-4-1 0,4-9-1,-6 8 0,1-5 0,-5 3-1,2-3 3,-2-2-2,-2 2 2,-2 2-2,4 3 3,-1 0-1,-1 3-2,2 6 1,-2 3-1,2 19 2,-3-35 1,1 23-2,2 12 4,-2-22 2,2 22-2,0 0 2,-5-18-2,5 18 0,0 0 3,0 0 2,0 0-1,-9-14-2,9 14 5,0 0 2,0 0 6,0 0 7,0 0-1,0 0-2,-9-13 2,9 13-6,0 0 0,0 0 0,0 0 1,0 0 0,-13 47 6,11-22 1,0 6 4,0-1 0,-3 13-2,5 0 1,-2 0 0,2 3 0,2-1-4,0-1 0,3-1-2,-1 0-2,3-3 0,1-3 0,4-2 1,1-4-4,-1-9-5,3 0-10,5-3-15,6-2-33,6-6-23,8-3-20,5-4-33,4-4-14,0-2-2,0-4 3,4-8 3,-3 0 12,-2-3 8,-3-3 10,-5-4 12,-7 3 11,-6-3 13,-5 5 14,-6-3 17,-2 1 17,-5 0 10,-4 2 11,-2 3 12,-3 16 9,-3-29 13,3 29-2,-14-28 2,7 21 7,7 7 0,-25-8 2,25 8-3,0 0 0,-49 23-1,29-6 2,-1 8-4,2 2-2,3 3 0,5-3-1,1-2-6,5 3 0,3-6 2,0 0-7,6-3 1,4-3-1,0-1-3,7-7-5,1-2-2,-16-6-1,28 5-2,-9-7-2,-19 2-1,33-17 2,-17 7-3,-2-3-7,-2-6 6,-1 0 5,1-2 5,-4 2 3,-2 0 7,1 1 6,-2 1 1,2 4-3,-7 13-4,7-24-2,-7 24-1,0 0-2,0 0 0,0 0-3,0 0 1,0 0-1,0 0 4,0 0-5,19 62-1,-12-43 1,4 2-4,2-3-7,7 1 2,4 1-2,13-4 2,3-3-4,4-4 0,1-3-3,-2-4 4,-3-1-3,-5-4 0,1-2-2,-5-4 1,-2-3-2,-3-4 0,-1-8-2,-4 0 1,-2-8 2,-5-4-4,-5-4 3,-4-7 0,-2-9 0,-1 6-3,-4-9 6,-4 8 0,4 3 12,-3 6 1,3 6 9,0 5 0,0 1-5,-3 9 1,3 3-3,2 18-2,-7-14 2,7 14 5,0 0 3,0 0 15,0 0 4,-7 66 5,9-34 4,3 8 5,-1 3 5,1 4-2,0-1 1,1 9-9,4-6 0,-2-4-7,-2 0-2,1-6-4,2-1-3,0-4-4,1-5 1,4-3-8,0-7-17,4-3-48,6-5-53,0-5-73,8-2-31,2-2-18,3-4-652,4-6 295,1-5 195</inkml:trace>
  <inkml:trace contextRef="#ctx0" brushRef="#br0" timeOffset="164155.38">10593 17298 48,'0'0'108,"0"0"2,0 0-8,0 0-12,0 0-8,0 0-2,0 0-11,77-13-7,-49 4-9,5-1-3,2-1-5,0-1-7,3-1-1,-6-2 0,-4 2 8,1 3 7,-4 0 11,-1-3 5,-8 5 4,0 0-3,1-2-4,-17 10-8,20-6-1,-20 6 4,0 0 0,24 16 2,-24-16 2,9 27-1,-5-11-7,-1 6-3,2 1-4,-3 4-3,-1 0-4,2 0-4,2 1 0,-3-1-6,1-4-11,-1 0-40,0-1-48,0-4-49,4-2-45,-6-16-478,5 22 217,-5-22 143</inkml:trace>
  <inkml:trace contextRef="#ctx0" brushRef="#br0" timeOffset="164317.39">11172 16683 64,'-6'-21'149,"6"21"-13,-6-14-18,6 14-22,0 0-60,0 0-83,0 0-141,26-6 64,-26 6 42</inkml:trace>
  <inkml:trace contextRef="#ctx0" brushRef="#br0" timeOffset="164928.43">11583 17098 9,'-29'2'148,"2"6"-12,3 0-11,4 5-11,2 1-12,-2 6-9,7 2-8,1 5-10,3 0-5,3 0-8,6-3-8,6 4-2,3-3-7,5-1-7,0-5-14,5-3-13,-1 0 0,4-8-8,-2-2-1,1-2 4,-2-4-7,-19 0 4,40-10 3,-19 2 1,-2-8 8,-1 0 1,1-3 9,-2-5 4,1-3-1,-2-2 1,1-1 5,-1 3 8,-3 1 1,3 6 1,-3 1-3,-1 2-2,-3 3-4,6 3-5,-3 2-5,-12 9 0,29 0 0,-29 0-3,33 17 1,-15 0 1,1 2-3,-3 4 1,-4 5-2,0-2-2,-3 1 0,-4 0-1,-3-5 4,0 1-10,1-2 10,-6 1-3,3-6 3,0-16 4,-6 26 2,6-26-3,-5 12-1,5-12-2,0 0 0,0 0-1,0 0 0,0 0 0,0 0-1,0 0-2,7-57-3,0 41-1,2-1-3,-1-5-1,8 4 0,0-2-1,-4 3-2,7 3-2,1-1 2,2 5-3,-5 2 3,5 2-1,1 4-2,-4 2-1,5 3 3,-4 4 1,4 4-1,-1 3 2,-1 4 0,-4 4-2,2 1 0,-5 2-1,-3 1 5,-6 1-3,4-3 5,-6 4-11,-2-6-43,6 3-69,-5-7-82,1 1-533,1-6 247,-5-13 163</inkml:trace>
  <inkml:trace contextRef="#ctx0" brushRef="#br0" timeOffset="165768.48">13589 17192 78,'0'0'124,"0"0"-15,0 0-1,0 0-7,0 0-8,13 57-8,-9-35-11,3 2 2,0 1-13,0-4-2,0-1-1,3 0 2,-1-5 16,0-1 9,0-3 5,3-2-12,-12-9-5,24 4-4,-24-4-6,0 0-2,37-16-3,-23 5 0,0-2 0,-3 0-4,4-1-1,-7-2-3,3 5-5,-3-2-1,5 2-6,-13 11-5,11-13-4,-11 13-4,0 0-3,0 0 3,0 0-3,34 32-1,-23-16 2,-2 2-4,2-4-1,5 3-4,-1-4 4,3 0-3,3-5-2,0-2-2,6-4 0,-7-4 0,9-2 0,-7-4 10,1-5 4,-1 0-1,-4-3 0,2-3-2,-4-2-1,-5-1-6,-2 0 1,-1-4-5,-1 1 0,-6 4-3,2-2-9,-3 1-29,3 4-31,-3 18-37,-3-32-47,3 32-41,-3-19-38,3 19-474,0 0 236,0 0 157</inkml:trace>
  <inkml:trace contextRef="#ctx0" brushRef="#br0" timeOffset="165986.49">14547 17228 78,'7'-19'209,"-7"19"-6,4-17-18,-4 17-12,0 0-20,8-14-16,-8 14-13,0 0-8,0 0-15,0 0-7,0 0-6,7 56-7,-7-35-7,5 3-7,-3 0-3,-1 1-10,3-2-42,-2-1-43,3-4-44,-1 1-41,1-6-52,-5-13-384,11 17 187,-11-17 124</inkml:trace>
  <inkml:trace contextRef="#ctx0" brushRef="#br0" timeOffset="166134.5">14563 16751 21,'0'0'123,"0"-23"-10,0 23-16,0 0-22,0 0-42,0 0-36,0 0-154,0 0 54,40 42 35</inkml:trace>
  <inkml:trace contextRef="#ctx0" brushRef="#br0" timeOffset="166391.51">15000 16791 64,'0'0'166,"0"0"-3,0 0-3,0 0-7,0 0 9,0 80-5,0-38-5,-2 9-7,-1 8-9,1 2-6,-3-2-12,-1 0-7,3-4-11,-1-9-8,1-3-8,3-8-9,3-3-6,1-5-4,5-4-12,1-8-32,9-6-46,1-3-61,7-4-37,2-4-46,2-7-502,4-6 228,-5-2 150</inkml:trace>
  <inkml:trace contextRef="#ctx0" brushRef="#br0" timeOffset="166912.54">14710 17163 29,'0'0'79,"71"0"-10,-36-6-12,10 0-14,-4-6-15,3 0-7,-2-1-8,-2-3-5,-2 0-3,-6-4 4,-1-1-1,-5 0 7,-3-5 7,-7 4 14,-2-2 6,-4-1 11,-6 2 12,1 4 15,-3 0 0,0 3-2,2-2-1,-4 18-13,0-23 0,0 23-4,0 0-11,0 0-1,0 0-5,0 0 2,0 0 1,0 0 1,0 89-4,3-46 4,4 2 6,1 10 9,-1 1 1,1-1-3,4-1-3,-5-12 2,1-1-2,-2-6-4,0-4 4,-2-3 24,1-8 5,-1-4-7,3-3-10,-7-13-7,11 8-7,-11-8-8,0 0-4,0 0-7,24-29-3,-17 11-5,0 0-4,2-3-4,-1-2-3,1 1 0,0 6-3,-2-2-4,2 4-2,1 1 0,-10 13-2,21-12 2,-21 12 0,20 2-1,-20-2 1,29 21 0,-10-5 0,-2 6 4,1 5-2,-2 3 0,-1-1 2,1 2-1,-3-1 1,-1-5-30,-1-3-51,1 0-49,0-2-62,2-6-55,1-3-524,3-3 258,3-2 170</inkml:trace>
  <inkml:trace contextRef="#ctx0" brushRef="#br0" timeOffset="167296.56">16892 17230 113,'17'-6'154,"-1"3"-15,-16 3-13,31 3-13,-31-3-10,28 12-9,-12-4-3,-2 3-8,-3 0-6,-2 2 0,-2 1-5,-1 1 0,-6-15 1,0 29 0,-3-12-3,3-17 2,-14 29 1,5-16-3,2 0 1,7-13 7,-14 14 1,14-14-1,-13 7-5,13-7-8,0 0-4,0 0-9,0 0-6,-9-51-4,15 31-4,0-7-4,4-3-7,1-4-3,3-4-4,2 2-8,8-5-3,-3 11-11,0 0-18,2 5-25,1 9-26,-4 3-25,2 7-33,-4 4-36,1 2-30,-19 0-428,37 12 212,-24-2 140</inkml:trace>
  <inkml:trace contextRef="#ctx0" brushRef="#br0" timeOffset="167880.6">17214 17387 137,'0'0'147,"0"0"-10,0 0-15,0 0-10,0 0-10,0 0-11,0 0-7,54-26-9,-40 15-10,3 2-4,-1-4-4,2 1-10,-2-1-3,1-1 5,-3-2 1,-2 2-4,-3-2-6,-2 1 6,0-1-8,-5-4-1,1 3-1,-3 17-1,-3-32 1,3 32-6,-9-27-3,2 17-6,7 10 0,-16-17-1,16 17-1,-19-2-4,19 2 5,0 0-6,-30 21 1,20-6-3,3 5 1,3 0 1,1 2 2,3 5 0,4-3 0,4 2-3,1-1 3,4-2 3,0-1-3,3-6-4,6-3-3,1-3 1,-2-6 1,4-2-4,2-4-1,2-2-1,4-5 1,0-3-8,-1-3 2,-4-4 1,1-2 1,-4-3-4,-2-3 2,-3-2-4,-7-1 1,2-2-1,-8 0-1,0 4 0,-5 0 3,-2 2 2,2 5 0,-2 4 1,0 17-1,-4-23-1,4 23-1,0 0 4,0 0 5,0 0-4,0 0-3,0 0 2,0 0 1,2 61 0,7-34 0,3 0-1,2 5 2,0 0-1,0-1 0,-5-4 1,4-1 1,-7-1 0,1-4 0,-5-3 2,1 4 2,-6-6-1,3-16 1,-13 28 1,0-18-2,-3-2 1,-2-1-2,-1-3-5,0-2-42,19-2-54,-30-2-78,30 2-476,-25-11 220,25 11 146</inkml:trace>
  <inkml:trace contextRef="#ctx0" brushRef="#br0" timeOffset="168781.65">18536 17143 173,'-9'-12'216,"9"12"-22,0 0-21,0 0-13,0 0-16,0 0-16,0 0-11,0 0-10,0 0-10,0 61-9,7-44-7,2 2-12,3-3-4,-2-1-8,1-1-7,0 0-7,4-3-8,-3-4-2,4 0-8,-16-7-2,28 4-3,-28-4 0,27-4-5,-27 4-4,29-17-1,-18 7 0,1-4 2,0 0-4,-3-2 0,-2-4 0,2 3 5,-2 1 5,0 1 3,1 3-6,-8 12 1,9-18-2,-9 18-1,0 0-1,0 0-4,0 0 5,0 0 1,16 47 0,-11-25-3,-1 5 4,3 0-3,0-3 1,3 2-1,2-5-3,1-2-4,4-4-4,-1-5-2,3-4 0,2-4-5,0-2-1,3-6 2,-1-4 0,3-7-3,-1-4-1,1-2-1,-3-8 1,5-7 1,-2-3-1,-3-8-1,-2 0 0,1-2 0,-4-1 2,-2-1 0,-4 3 0,-2 6 0,-1 4 6,-2 9-2,-1 1 6,-1 3-1,-3 8-3,-2 19 5,-2-20 0,2 20 2,0 0-1,0 0 6,0 0 17,-21 49 7,17-21 9,-1 5 4,3 7 0,-3 1-6,3 4 1,2-4-2,0 2-2,2 0-3,5-6-1,0 1-5,1-4 0,4-8-3,3 1-5,1-9-2,3-1-9,2-5-12,0-5-10,-3-2-9,5-5-2,-1-8-2,2-2 3,-1-7-3,0-4 4,-2-6-2,-2-4 1,-3-7-2,0 1 0,-1-4 6,-4 1 0,-3 3-1,0-2 1,3 4 7,-7 5 4,1 5 6,-1-1 0,1 6 1,-3 1 0,3 2-2,-5 17 2,1-27-3,-1 27 6,0-21-3,0 21 3,0 0 1,-6-16-5,6 16 4,0 0-2,0 0 4,0 0 1,0 0 3,0 0 7,0 0 1,-33 32 6,27-17 2,6-15 2,-5 34-3,2-13 1,-1 5 1,-1 1 2,3 2-8,-3 1 8,3 4-1,0-2 0,0 6-3,2 0 0,-4 4-2,8-2-1,0 0 0,3-3 0,2 0-3,1-5-2,2 0-4,4-5-19,0-8-35,0-1-38,2-4-43,1-1-58,-2-7-76,2-4-554,-19-2 276,27 0 182</inkml:trace>
  <inkml:trace contextRef="#ctx0" brushRef="#br0" timeOffset="168958.66">19510 17114 121,'0'0'199,"0"0"-17,0 0-21,66 5-34,-29-8-60,12 1-81,0-6-273,8-2 97,-4-4 65</inkml:trace>
  <inkml:trace contextRef="#ctx0" brushRef="#br0" timeOffset="169940.72">20951 17212 16,'-18'-10'108,"18"10"-6,-19 0-8,19 0-6,0 0-12,-38 13-7,21-4-4,4 8-5,-1-3-7,2 7-7,1-2-2,5 0-4,5-1 0,1-18-5,9 32 1,3-17-2,5-7-3,8 4-1,-1-11-4,1-1-7,8-4 0,0-3-6,-3-3-3,3-5 1,-7-1 15,-1 0 1,-7-6 5,-1 1 5,-8-5 4,-4-3-4,-3-1 1,-6-1-3,-5-5-4,-6 3-1,3 2-2,1 3-2,0 6-4,-3 2-1,8 1-2,-1 4-1,3 1-4,4 14-5,-5-18-4,5 18-3,0 0-7,33-18-14,-3 14-7,5-1-4,10 0 3,4-2-2,7-1 6,4-4 3,-4 0 0,-2-2 4,-4-3 1,-12-1 1,-2 2 5,-5-5 1,-6 0 9,-6-4-3,-5 0 15,-7-1 8,-1 1 6,-6 3 4,0-2 1,-2 1 8,-2 3-3,-1 1 1,1 1-6,4 18-2,-12-27-4,2 21 1,10 6-3,0 0 0,0 0-5,0 0 4,-37 33-4,35-1 2,-4 10 2,6 9 15,6 16 5,5 26 6,-1 7 6,3 1 3,0-5-2,-2-3-2,1-2 4,-3-8-2,-2-14-1,-7-10 2,-3-10-9,1-3 0,-5-2-6,3-4-2,-8-3-2,3-11-4,-8-3-2,3-2-8,-4-8-28,-1-5-41,-2-3-42,-1-3-42,22-2-44,-46-10-54,17 1-497,0-6 246,-1-4 163</inkml:trace>
  <inkml:trace contextRef="#ctx0" brushRef="#br0" timeOffset="170090.72">21154 17327 100,'16'-15'128,"11"1"-15,10 1-13,17-1-11,4 0-8,31 1-37,4 5-39,5 2-41,1 2-177,1-1 73,-18 2 47</inkml:trace>
  <inkml:trace contextRef="#ctx0" brushRef="#br0" timeOffset="170571.75">22668 16915 22,'0'0'166,"0"0"-1,0 0-12,0 0 5,26 49-9,-17-22 0,0 8-4,0 5-7,1 4-9,0 11-3,-6-8-13,-2 0-8,-2-1-7,0 3-8,-4-4-10,-1-4-7,-2-2-4,2-4-9,3-3-6,-3-6-5,0-2-4,3-5-3,0-3-2,2-16-8,-5 21-4,5-21-3,0 0-3,0 0-4,0 0-3,0 0 0,0 0-7,-20-63-2,12 30-1,1-9-3,0-12-1,-2-7-3,-5-22-2,4-3-4,3 17 4,3 8-4,1 11 1,3 3-1,5 3-1,4 2 1,1 6 0,6 5 1,5 4-2,5 3 1,5 10 3,-4 7-2,6 5 6,-3 6 0,7 9 1,1 3 2,0 10-1,-9-1 0,4 7 3,-11-3 0,-4 3-1,-6-1 1,-8-1 2,-4-5-4,-4 2 2,-8 0 3,-4 1-2,-5-3 0,-2-4-3,-8-4 5,-2 1-3,2-11-12,-2-1-49,6-1-58,2-5-59,-4-5-574,9-1 255,6-5 167</inkml:trace>
  <inkml:trace contextRef="#ctx0" brushRef="#br0" timeOffset="170938.77">23303 17157 121,'7'-23'169,"-2"10"-16,-5 13-12,9-19-13,-9 19-15,16-18-12,-6 12-8,-10 6-10,19-4-9,-19 4-6,0 0-3,27 15-2,-18 0-9,-3 0-1,-4 3-1,-2 2-1,0 1 5,-2-1 4,-4 2 1,0-3 6,1-1 3,-4-4 14,4 2 9,5-16 11,-13 18 0,13-18-5,0 0-14,-15 3-7,15-3-6,0 0-10,0 0-5,0-46-7,0 46-6,17-42-6,-3 12-7,4-1-14,4-3-30,0-7-28,7 4-30,1-1-32,3 3-42,0 6-31,-4 5-33,2 6-525,-1 5 250,1 7 165</inkml:trace>
  <inkml:trace contextRef="#ctx0" brushRef="#br0" timeOffset="171588.81">23750 17143 77,'0'0'138,"0"0"-1,0 0-19,0 0-12,0 0-11,0 0-12,63-9-10,-41 0 3,2-2-14,-3-1-7,1-3-7,-4 1-2,-1-4-2,1-2-14,-6-1 6,-1-2 1,-4-4-4,-5 8 1,-2-3-2,-5 2 0,1 3-5,-1-1-5,5 18 3,-20-20-4,4 16 4,16 4-5,0 0 0,-46 18-1,30-2 0,0 9-2,5-1 6,-2 4-1,9 1 2,2 2 3,6 1 0,7 3 1,9-3 3,0-3-7,10-3-2,3-5 1,2-7-6,5-3-6,3-5-3,-8-3-1,0-7-2,-1-1 0,4-6-8,-7-5 6,-1-1-6,-8-6 1,1-4-4,-2-2 0,-9-6 3,1 1-5,-6-7-2,2 1 0,-5 1 6,2 4-6,-1 4 2,-4 1-1,2 8 2,-1 1-2,1 5 0,-3 16 3,4-18 0,-4 18 4,0 0 0,0 0 4,0 0 1,21 36 3,-11-13 1,-1 2 0,0 5-3,3-3 5,-3 7 1,3-2 0,0-1 1,-1-5-2,-2 3 1,4-9 2,-6-1 16,2-3 7,0-2 0,0-4-2,-9-10 6,17 8-1,-17-8 2,0 0-2,0 0 1,31-17-4,-23 6-3,2-6-3,-6-3-4,6-5-1,-1-2-5,0-10-1,0 2-5,2-2-4,-3-3-1,2 3-2,-3 6 1,-1 3-4,1 1 0,-1 7-6,1-2-13,-3 5-30,1 3-19,-5 14-25,9-15-19,-9 15-19,0 0-16,0 0-30,0 0-395,29 32 193,-25-18 128</inkml:trace>
  <inkml:trace contextRef="#ctx0" brushRef="#br0" timeOffset="171822.82">24959 16776 60,'0'0'128,"0"0"-10,0 0-14,0 0-1,-23 38-3,18-18-9,3-2-8,-3 3-5,3 1-13,0 0 0,0-2-8,-2-1-12,4 1-22,0-20-25,0 27-27,0-27-31,4 17-34,-4-17-224,0 0 108,18 3 71</inkml:trace>
  <inkml:trace contextRef="#ctx0" brushRef="#br0" timeOffset="171960.83">25020 16469 68,'-2'-14'81,"2"14"-7,-5-24-4,5 24-8,0 0-11,-5-14-5,5 14-19,0 0-32,0 0-157,0 0 55,0 0 37</inkml:trace>
  <inkml:trace contextRef="#ctx0" brushRef="#br0" timeOffset="172302.85">25097 16739 27,'-14'33'124,"5"-2"-6,1 1-12,1-3-12,2-1-6,3-1-4,0-4-11,0 3-8,2-6-1,2 1-2,0-4-9,3-2-5,3-3-3,-8-12-11,16 12-1,-16-12-8,20 0-2,-20 0 2,0 0 4,33-26 4,-24 10 2,0-2-4,-1-3 1,-1-4-2,-2-2-2,-3-5-1,0 3-5,-4-3-4,-2 0-4,-1 5 0,0 0-7,-3 2 0,-1 6-2,3 4-20,-6 4-25,12 11-31,-19-8-51,19 8-312,0 0 148,0 0 97</inkml:trace>
  <inkml:trace contextRef="#ctx0" brushRef="#br0" timeOffset="172924.89">25415 16759 31,'0'0'123,"0"0"-5,0 0-19,0 0-5,-26 50-3,21-25-8,0-1-2,1 2-10,4-1-6,-2-2-5,2-2-1,0 0-7,2-2 2,-2-19-6,4 27 2,1-19-8,-5-8-3,14 11-8,-14-11-2,0 0-2,0 0-1,40-21 4,-31 10-1,3-3 5,-3-1-6,5-7-7,-3 3 0,0-3 1,0 2 1,-4 6-1,2-1-4,-2 1-4,-7 14 5,12-15-6,-12 15 2,0 0-2,0 0-1,0 0 3,26 25-1,-20-11-3,-2 4 2,7-2-3,-6-1-1,4 2 2,-1-4-1,2 0 2,2-1-4,5-4-3,-1-3-1,2-2-4,-18-3-4,40-3-1,-20-6 2,4 1-1,0-7 1,-3-1-2,3-8-1,-1-2 1,-6-3-2,3-2 0,-7-3-3,2 0 1,-1-1 6,-2 0-10,-3-2 6,0 7-1,-1 4 2,-3 7-3,0 3 1,-5 16 0,4-19 4,-4 19-3,0 0 5,0 0 4,0 0-1,0 0 3,-7 69 0,5-40 6,2 1-4,0-1 6,2 0-5,0-1-2,-2-3-1,0-2 2,0-1-1,1-4-1,-1-18 5,0 29-4,0-29-1,-5 24 5,5-24-2,-13 12-7,13-12 6,-25 4-9,6-4-26,19 0-27,-37-6-61,18 0-424,0 0 184,3-3 121</inkml:trace>
  <inkml:trace contextRef="#ctx0" brushRef="#br0" timeOffset="173387.91">27142 16697 18,'0'0'116,"0"0"-12,-39-24-14,23 20-7,-3 0-5,19 4-11,-35-3-3,14 6-9,1 3 1,5 1-9,1 4 1,-2 1-7,8 3 0,2 1-7,3 5-1,3 1-3,7 2 1,2 2-4,0-1-5,4 1-2,-4-4-1,5 1-4,-5-2-2,1 1-4,-1-6 7,-4-2-6,-1 1 5,-4-15-1,3 22 6,-3-22 6,-12 19 2,12-19 2,-27 10 1,12-8-3,-7 1-5,0-3 0,22 0-4,-43-5 2,21-2-5,2 1-13,2-2-32,3 0-46,15 8-53,-18-17-298,18 17 145,0-20 95</inkml:trace>
  <inkml:trace contextRef="#ctx0" brushRef="#br0" timeOffset="173626.93">27269 16362 67,'0'0'137,"0"0"1,0 0-2,0 52 2,-2-24-9,-1 3-11,1 12-7,0 0-6,0 4-10,-1 2-5,1-3-9,-3 1-6,0-4-10,3 0-10,-1-11-27,1 2-35,4-5-27,-2-5-38,3-3-42,1-4-342,4-5 155,-8-12 102</inkml:trace>
  <inkml:trace contextRef="#ctx0" brushRef="#br0" timeOffset="174161.96">27280 16866 94,'0'0'121,"0"0"-14,0 0-7,0 0-9,0 0-10,0 0-8,0 0-9,78 5-1,-78-5-9,27-7-9,-11 1-5,-16 6 1,23-12-5,-10 3-7,-1-2 0,-5-1-2,-7 12-5,7-19 1,-7 19-3,0-20 0,0 20-1,0 0 1,-14-24-7,14 24 1,-17-7-5,17 7 1,0 0-1,-41 12 3,28-2 6,0 2-4,-1 5 2,-2 2 1,5 2 2,3 4 2,1-1-1,5 1 0,-1-2 5,3-2-6,5 0 4,-1-1-9,6 1 1,1-3 0,2-4-4,5-1-3,-3-3-15,5-2-18,-2 1-25,1-4-17,0-1-24,-1-2-26,-18-2-293,38-6 140,-20 1 91</inkml:trace>
  <inkml:trace contextRef="#ctx0" brushRef="#br0" timeOffset="174390.97">27753 16707 59,'0'0'108,"0"0"9,0 0-1,0 0-3,-24 52 0,21-33 2,0 4-10,-1 4-11,0 1 4,0 0-16,1 3-9,-2-4 0,1 5-10,-1-1-5,-1 1-2,-4-3-9,5 3-5,-2-7-6,2 0-22,1-2-31,-1-2-22,3-1-25,-3-6-26,5-14-27,-7 23-310,7-23 145,0 0 96</inkml:trace>
  <inkml:trace contextRef="#ctx0" brushRef="#br0" timeOffset="174641.98">27682 16717 1,'10'-16'110,"-3"4"4,2-2 1,-9 14-7,15-17-10,-4 11-11,-11 6-10,21-6-5,-21 6-8,25 0 0,-25 0-11,26 12-4,-14 1-3,3 5-6,-3 0 4,0 3-8,-2 4 4,-4 0-9,-1 2 0,-5-1-2,0 1-4,-7 2 1,-4-3 3,-4 1-4,-1-3-2,-7 3-2,0-6 0,-4-7-1,-3-1-6,1-5-27,-7-2-64,-4-4-407,-6-5 164,-1-2 109</inkml:trace>
  <inkml:trace contextRef="#ctx0" brushRef="#br0" timeOffset="177274.13">1156 18114 60,'0'0'147,"0"0"-28,0 0-5,0 0-5,0 0-18,0 0-1,0 0-12,0 0-2,0 0-7,-8 72 2,8-47-8,2 6-2,0 1-19,2 3 15,-4-4-6,2 2 8,-2 1-2,2-3-11,-2-1 6,3-3-3,-1-2-5,-2-4-1,2-3 2,-2 2 10,0-20 9,2 29 5,-2-29 9,3 23 4,-3-23 8,2 19-7,-2-19-2,0 0-7,0 0-9,0 0-6,0 0-6,0 0-5,0 0-8,0 0-4,0 0-3,0 0-7,5-78-2,1 53-3,-1 0-5,1-2-1,5 2-3,-2 0-5,3-1 2,-1 4-3,-2 0-2,6 3 0,-6 3-2,2 1-3,-1-1 1,2 6 0,0 0-1,-12 10 1,18-15-1,-18 15 0,19-2-1,-19 2 1,0 0 1,23 17-1,-12-5 4,-4 6-2,1 1-1,1 3 4,-2 4 0,0 1 0,-2 2 1,-1-1 1,3 1 0,-1-3 0,-4 3-1,3-7 1,-3 0-1,0-2 0,3-1 2,-3-2-4,-2-17-9,4 30-18,-4-18-27,0-12-20,3 22-26,-3-22-36,7 16-64,-7-16-596,0 0 269,0 0 178</inkml:trace>
  <inkml:trace contextRef="#ctx0" brushRef="#br0" timeOffset="177848.17">2001 18535 208,'0'0'188,"0"0"-17,-22 2-13,22-2-20,0 0-8,0 0-12,0 0-14,0 0-12,70-4-7,-32 2-7,11 2-10,0-6-10,1 6-9,-1-5-12,-3 2-8,-9 2-10,-2 0-7,-2-3-7,-5 2 1,-4 0-3,-4 1 2,-1-2-4,-19 3-1,23-6 1,-23 6 0,0 0-2,5-13 1,-5 13-1,0 0 1,0 0 0,-23-26-4,23 26 6,-14-11 0,14 11-6,-12-11 7,12 11-6,-12-11 5,12 11-2,0 0-2,0 0-2,-9-14 4,9 14 1,0 0 0,0 0 1,0 0-1,0 0-1,56 13 1,-56-13 2,29 14-4,-16-5 1,-1 0 2,-1 1 0,-1 0 3,-10-10 1,16 23 6,-12-11 4,-4-12 8,-1 30 1,-2-13 5,-3 0-5,-4 2 1,-4 0-1,0-1-3,-2 4-1,-6-3-5,2-3-8,0 0-47,4 0-60,3-8-70,2 0-416,11-8 199,-16 9 131</inkml:trace>
  <inkml:trace contextRef="#ctx0" brushRef="#br0" timeOffset="178339.2">3451 18386 173,'0'0'184,"0"0"-17,-8-16-14,8 16-15,0 0-10,0 0-11,6-24-13,-6 24-9,0 0-12,21-19-8,-21 19-7,18-13-9,-18 13-5,21-5-6,-21 5-6,21 0-6,-21 0 0,22 8-6,-22-8-6,20 14-1,-13-2 2,1 3-4,-3 5-2,-3-1-2,-4 3-2,-3 4-1,-1 1 3,-5 0 0,-1 5 2,-6-4 1,1-1 5,-1 2 5,-2-9 8,7-1 4,-1 1 10,3-8 12,0 1 13,2 0 9,9-13 5,-17 16 1,17-16-4,-5 10-8,5-10-10,0 0-10,0 0-8,0 0-4,46 0-7,-21-2-16,6 0-19,2-1-19,-1 0-30,4 1-27,-3 2-27,-1-3-38,1 3-20,0-1-53,-8-1-597,8 0 273,-6-2 181</inkml:trace>
  <inkml:trace contextRef="#ctx0" brushRef="#br0" timeOffset="178725.22">4085 18320 31,'4'-21'184,"-4"21"-20,8-18-13,-8 18-18,17-13-15,-5 6-10,-12 7-7,25-3-13,-25 3-6,29 3-10,-15 6-8,-14-9-6,25 21-3,-15-6-6,-5 4-5,-1-1 3,-2 4-4,-4 2-3,-5 4 0,-5 0-1,-4 1 5,-1 0 5,0 1 11,-5-5 5,5-2 4,-1-2-2,2-2-6,0-3 0,3 0 0,4-4 6,0-2 1,9-10 0,-14 19-3,14-19-4,0 0-10,0 0-3,28 18-5,-7-16-7,3-1-14,6-1-17,3 0-20,3-1-22,4 1-22,-2-2-22,2 2-33,-3-3-31,0-2-59,-2 5-520,-2-8 246,-1 4 163</inkml:trace>
  <inkml:trace contextRef="#ctx0" brushRef="#br0" timeOffset="179280.25">5574 18159 97,'0'0'162,"0"0"-17,5-17-12,-5 17-15,0 0-11,0 0-14,0 0-8,0 0-3,-37 31-1,19-9 6,-3 6 3,-7 10-2,-1 0 2,-3 4 0,6 3 2,-17 14 3,4-5 1,3-8-2,9-7-3,-4-5-4,8-2-6,-1-5-5,6 0-2,1-8-6,2-1-5,7-4-5,-3 1-2,0-2-2,5-1-5,6-12-5,-12 17-3,12-17-1,-11 15-5,11-15-14,-7 10-41,7-10-39,0 0-38,0 0-48,-13 14-38,13-14-50,0 0-490,0 0 245,0 0 163</inkml:trace>
  <inkml:trace contextRef="#ctx0" brushRef="#br0" timeOffset="179790.28">5148 18392 74,'-36'13'125,"24"-9"-12,12-4-6,-19 10-24,19-10 5,-14 8 0,14-8-11,-11 11-7,11-11 3,0 0 1,-14 12-4,14-12 2,0 0 0,0 0-1,0 0-4,0 0 1,0 0-2,0 0-7,0 0 0,0 0-2,0 0-3,0 0-2,0 0 0,0 0-4,34-39-4,-34 39-4,0 0-1,9-14-5,-9 14-1,0 0-7,0 0 0,8-14-4,-8 14-3,0 0-2,0 0-2,0 0 0,0 0-3,0 0-1,0 0-1,0 0-2,0 0-4,0 0-2,0 0-5,0 0 2,0 0 1,0 0-7,0 0 2,0 0 1,0 0-1,0 0 2,21 28-2,-21-28 3,0 0-2,0 0 1,0 0-1,33-11 3,-33 11-1,0 0 4,13-12 1,-13 12 0,8-10 3,-8 10-3,0 0 1,0 0 1,0 0-2,0 0-4,0 0-1,0 0-18,0 0-35,0 0-44,-42-12-69,42 12-462,0 0 214,0 0 142</inkml:trace>
  <inkml:trace contextRef="#ctx0" brushRef="#br0" timeOffset="180198.3">5684 18645 80,'0'0'131,"-17"12"-12,17-12-9,-18 23-1,9-11-11,2 0-6,-1 4-4,8-16-4,-12 25 1,8-15 1,4-10 0,-5 18-1,5-18-2,0 0-7,0 0-7,0 0-3,31 1-7,-31-1 0,0 0-4,23-27-1,-16 14 0,0 1-5,-7 12-1,8-28-4,-6 16-2,-2 12-4,0-23-6,0 23-1,0 0-5,-15-26-4,15 26-2,-16-6-2,16 6-14,0 0-28,0 0-31,-40 15-39,40-15-57,-14 17-488,14-17 217,-2 15 144</inkml:trace>
  <inkml:trace contextRef="#ctx0" brushRef="#br0" timeOffset="180768.33">6404 18472 65,'0'0'203,"-17"-8"-17,17 8-4,-12-8-12,12 8-11,0 0-10,-7-20-15,7 20-14,0 0-11,0 0-9,25-29-10,-12 22-10,1-1-9,-14 8-6,29-11-8,-16 9-5,-13 2-4,26-4-7,-26 4-4,27 3-4,-27-3-3,18 11-1,-10 0-5,-4 4-2,0 2 2,-4-17-6,-13 42 2,2-10-2,-8-1-1,-2 0 1,-7 5-3,0 2-2,-5-5 8,3 1 0,4-7 2,1-2-2,1 1 3,6-7 2,4-3 23,1-4 15,4 2 4,9-14-3,-4 17-5,4-17-9,0 0-4,30 10-5,-9-8-3,5-2-2,-1 0-8,11-2-1,-1 2-4,-1-2-3,6 2-10,-2-2-18,-3 0-24,-3 0-32,1 2-35,-8-2-40,1 2-35,-3 0-54,-3-2-601,-20 2 282,35-2 185</inkml:trace>
  <inkml:trace contextRef="#ctx0" brushRef="#br0" timeOffset="181237.36">7487 18381 10,'0'0'163,"-14"-11"-8,14 11-13,-17-12-7,17 12-8,-23-4-13,23 4-3,-30 4-8,30-4-9,-43 17 2,18-3 1,-3 8-1,-3 5 2,1 5-5,0 5-4,2 1-10,3 3-4,8-6-4,3 1-7,1-3-4,7-1-9,4-1 1,4-3-7,4-1-5,10-2 0,0-2-5,4-4-4,5-1-4,6 0-4,-2-9-3,0-3-3,0-2-3,-3-2-1,-1-2-2,-1-4-3,-3-4 0,-4 3-1,-4-6-1,-4 0 1,1-1-3,-10 12 0,3-27 2,-3 27-2,-8-23-1,8 23-1,-25-19 2,8 15 1,-4 0-1,21 4-1,-46 2-1,19 2-12,2 0-43,-3 2-51,7 3-68,4-4-586,1 3 257,16-8 171</inkml:trace>
  <inkml:trace contextRef="#ctx0" brushRef="#br0" timeOffset="182070.41">8450 18516 101,'0'0'177,"0"0"-11,46 23-7,-21-19-6,6-2-7,3-2-13,4 0-3,2-2-7,-1 0-7,-1-2-10,-1 0-8,-4 0-7,-2 0-7,-6 1-4,-1-2-7,-4 4-8,2 0-11,-22 1 1,24-6-9,-24 6-11,15-3-14,-15 3-27,0 0-28,0 0-30,0 0-35,0 0-51,0 0-483,0 0 216,-56 14 141</inkml:trace>
  <inkml:trace contextRef="#ctx0" brushRef="#br0" timeOffset="182370.43">8517 18851 13,'0'0'164,"-18"5"-17,18-5-3,0 0-7,0 0 1,0 0-2,0 0-1,0 0-1,42 23-4,-17-21 0,8-2-3,1 0-4,13 0-7,0-4-10,2 0-11,-3 0-9,0-2-10,-1-1-5,-4 2-6,-6 2-8,-8-3-5,0 1-5,-5 2-8,0 0-4,-22 3-9,25-4-26,-25 4-37,17-3-42,-17 3-33,0 0-40,0 0-52,0 0-458,0 0 225,0 0 149</inkml:trace>
  <inkml:trace contextRef="#ctx0" brushRef="#br0" timeOffset="184844.57">9713 18438 41,'0'0'176,"-8"-14"-10,8 14-22,0 0-13,3-24-12,-3 24-9,13-21-11,-13 21-12,24-21-9,-7 13-6,1-1-7,1 4-6,2-3-5,-3 5-5,-18 3-8,40 0 1,-24 6-6,1 1-2,-1 5-5,-4 3 2,-3 6-4,-3 0 1,-6 8 0,-6 3 4,-3 6-7,-5-1 7,-4 6 4,-6 0 2,1 0 4,-5-1 1,0-5 6,4-5-4,4-1-1,-4-3-7,6-3 4,1-7-1,3 1 7,2-3 9,1-4 7,1 0 6,10-12 0,-12 18-8,12-18-5,0 0-6,0 0-3,31 12-7,-10-12-3,5-3-4,6 2-3,3-4-4,3 3-1,4-2-4,-2-1-1,-5 3-3,2-1-2,-2 1-1,-5-1-5,-4 1-16,-3 0-13,1 2-8,-6-2-13,-18 2-22,28-2-15,-28 2-16,21-2-34,-21 2-41,19-6-65,-19 6-512,19-8 254,-19 8 167</inkml:trace>
  <inkml:trace contextRef="#ctx0" brushRef="#br0" timeOffset="185342.6">10422 18365 52,'-4'-17'154,"4"17"-11,0 0-11,4-26-9,-4 26-10,12-16-10,0 7-10,-12 9-6,23-16-9,-7 7-7,-1 3-7,1-1-8,1 1 0,-17 6-5,27-3-8,-27 3-2,29 3-3,-15 3-4,-1 3-1,-1 2-4,-4 5 6,-4 3-4,-2 3-3,-6 7 0,-3 0-1,-8 6 0,-5 8-1,-4 0-2,1-2 0,-8 1 5,6-3 0,-3-1 3,0-1 4,4-6 2,4-4-1,0-5-2,9 0 6,-3-3 9,2-1 15,3-6 8,9-12 0,-5 22-2,5-22-8,14 16-2,5-11-7,4-2-7,7-1-4,6-2-4,1 0-5,2-2 0,4-1-4,1-1-5,-9 0-1,0-1-2,-2 5-3,-4-5 2,-5 0-5,-3 3-5,-2-2-3,-1 2-8,-18 2-17,27-4-14,-27 4-18,18-4-23,-18 4-30,0 0-35,17-6-27,-17 6-24,0 0-575,16-10 259,-16 10 171</inkml:trace>
  <inkml:trace contextRef="#ctx0" brushRef="#br0" timeOffset="186050.64">11432 18579 99,'-23'-4'201,"23"4"-8,0 0-5,0 0-13,0 0-16,0 0-16,0 0-13,0 0-15,0 0-12,53-19-5,-25 19-9,5-2-8,2 0-9,4 2-5,3 2-8,7-2-3,-1 0-10,5 2-4,-2-2-1,-4 2-5,2-4-4,0 4-3,-11-2-3,3 0-4,-5-2-1,-4 0-6,-4 2 2,-1-2-3,-5-1-6,-1 1-7,1 0-3,-22 2-5,30-4-14,-30 4-4,23-4-12,-23 4-7,17-6-7,-17 6-5,0 0-1,16-9-14,-16 9-4,0 0 10,0 0-13,2-16 12,-2 16 0,0 0 7,-4-26 6,4 26 6,-8-24 6,8 24 8,-7-24 7,7 24 11,-9-27 16,4 14-4,5 13 18,-9-26 12,5 16 10,4 10 8,-7-20-10,7 20 13,-8-22 13,8 22 10,-7-19 7,7 19 8,-5-14 5,5 14 4,0 0-5,-4-20-4,4 20-10,0 0-7,-7-14-5,7 14-9,0 0-5,0 0-5,0 0-5,0 0-1,0 0-2,0 0-5,31 34 0,-17-16-4,-1 2-2,4 2 1,-3-1-4,0 0-2,-3 3-2,4-2 0,-1-1-4,-3 1-2,-2-1 1,-2-3 0,1 0 0,-3 0 3,-5 2-2,0-20 0,-10 37 1,0-18-1,-4 3-1,-2 5 0,-12-3-22,-2 0-62,-7 3-85,-5-4-103,4-4-638,-2-2 305,8-5 201</inkml:trace>
  <inkml:trace contextRef="#ctx0" brushRef="#br0" timeOffset="187100.7">13319 18415 38,'2'-18'168,"3"4"-5,-5 14-8,4-21-5,-4 21-8,5-14-13,-5 14-8,0 0-14,2-20-14,-2 20-6,0 0-7,0 0-6,0 0-6,0 0-1,0 0 5,0 0-3,15 53-1,-10-32 1,-1 6-2,1 5 1,1 6 1,1 0-2,2 1-1,-1 3 0,2 3 1,1-4-8,-2 0-1,0 1-4,0-5-1,4 2-6,-2-4-2,-2-7-2,-2-2-4,2-2 0,-1-5 13,-2-1 4,2-2 1,1-5-5,-9-11-4,14 14 7,-14-14-18,0 0 2,19 0-4,-19 0-6,0 0-4,12-28-4,-6 13 0,-1-3-3,2-5-6,-3 0-2,1-4 3,3 5-3,-3 1-1,-1 0-1,1 5 0,-1-4-2,-1 6-3,-3 14 1,6-27-2,-1 16 2,-5 11-2,8-17-1,-8 17 3,0 0-3,20-6 1,-20 6-4,0 0 5,38 23 4,-24-12-2,-2 3-2,7 1 9,-6 1-8,3 2 0,-1-1 8,0-1 3,0 2-4,-4-2 6,2-1-10,-4-3 4,-1 1-5,4-3-1,-5 2 1,-7-12-1,14 15 8,-14-15 8,11 13-2,-11-13 4,0 0-7,17 2 3,-17-2 0,0 0-1,0 0-1,16-22-3,-16 22-3,8-30 2,-3 11-2,-5-5-3,2-3-2,0-7 2,-2-1-3,0-7-4,-2-3-1,0-1 0,0 0-5,-1 1-5,1 2 3,0 7 5,-2 3-9,3 4 6,1 1 0,-2 5-1,2 2-7,0 21-30,-4-30-26,4 30-41,-4-12-48,4 12-70,0 0-851,0 0 367,0 0 242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10:06:08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1015 9229 28,'0'0'133,"-4"57"4,4-57-8,0 0 2,8 25-6,-8-25 0,10 14-4,-10-14-4,16 12 0,-16-12-9,24 6-5,-10-6-8,-14 0-7,40-2-7,-18-2-7,0-3 7,-4 2 3,2-4 0,0-2-6,-5-4-5,3-1-6,-9 0-5,1 0-4,-6-3-6,-2 3-9,-2 16 0,-4-34-4,-2 19-3,6 15-7,-19-21-3,4 14-2,-3 5-3,18 2-2,-40 5 0,15 3-2,1 5-3,3-1 0,0 7 0,0-2 1,4 4-3,3-2 1,3 5-1,2-4 3,4-1-2,5 1-1,0-20 0,6 37 3,5-19 5,2 4 3,4-6 3,1-1 0,3 2 3,3-4-2,-2-1-8,5-3 0,0-1-5,-1-2 1,5-2-2,-6-1-16,-1-2-38,0-1-45,1 0-50,-5-1-53,5-2-58,-3-1-555,-1 0 273,1-3 180</inkml:trace>
  <inkml:trace contextRef="#ctx0" brushRef="#br0" timeOffset="549.03">2032 9332 165,'0'0'245,"0"0"-12,0 0-10,-24-2-15,24 2-17,0 0-13,0 0-16,0 0-9,0 0-13,0 0-12,0 0-11,0 0-15,0 0-9,0 0-7,84-8-10,-37 5-7,2 1-5,0 1-7,0-1-7,0 2-8,-5-3-15,2 0-10,-8 0-11,-3-2-13,-2 3-4,-8 0-4,-1-1-2,-2 0-5,-2-1-9,-20 4-6,24-8-4,-14 1 1,-10 7-2,11-13 3,-11 13 4,0 0 2,0 0 3,-21-29 3,21 29 3,-19-17 0,5 10 1,-1-4 3,-1 0 3,0 1 8,-1-1 9,1 3 5,3-3 10,13 11 6,-27-15 5,18 9-4,9 6-3,-21-11-2,21 11 0,-14-6-3,14 6-3,0 0 4,0 0 0,0 0-1,0 0 5,38 32 2,-18-18-1,4 1 3,3 4 3,2 1 2,-6-4 1,-2-2-3,0 4 4,-2-2 6,-3-1 8,-2 1 5,-4 6 0,-3-7 14,-5 1-6,-2-16-4,-18 38-3,-1-15-4,-10 2-2,-12 5-21,-25 1-90,3 3-138,-5 0-803,10-11 343,6-7 226</inkml:trace>
  <inkml:trace contextRef="#ctx0" brushRef="#br0" timeOffset="9654.55">3509 9076 142,'0'0'151,"0"0"-2,0 0-3,0 0-2,0 0-3,0 0-6,-6 63 9,2-40-6,3 6-6,-1 1-5,-3 2-8,2-1-2,0 2-3,1-1-18,0-3-5,2-1-8,0-3-8,0-1-6,0-4-6,0 1-4,2-3-11,-2-18-20,2 24-44,-2-24-61,8 19-70,-8-19-68,0 0-485,19 4 238,-19-4 158</inkml:trace>
  <inkml:trace contextRef="#ctx0" brushRef="#br0" timeOffset="10135.57">3759 9219 140,'0'-23'180,"0"23"-16,12-18-18,-12 18-14,19-16-16,-3 10-10,2 1-12,-18 5-8,45 0-11,-24 5-5,0-1-9,3 4-4,-4 2-5,0 3-4,-7 1-4,-1 0 0,-5 1-5,-3 1-3,-4 0-4,0-16 0,-7 34-3,1-17 1,-4-2-2,1 0 1,-3-3 4,3 1 11,-3-2 11,12-11 14,-13 17 12,13-17 2,-13 12-6,13-12-6,0 0-9,0 0-10,0 0-5,0 0-6,0 0-3,0 0-5,66-10-5,-44 8 3,3 2-6,0 0-6,-1 2-3,1 2-5,-3 2-3,-4 3-1,-4 1-1,-2 4 1,-5 4 1,-7 1 1,0-19 2,-15 44 4,-3-17 5,-5 0 5,-10 5 4,-2-2 5,-8-1 2,5-5-3,-4-2 2,4-5-3,-2-3-3,5 0-4,2-9-1,3-2-10,7-3-41,-2-5-61,10-3-66,6-5-70,9 13-694,7-32 312,10 11 206</inkml:trace>
  <inkml:trace contextRef="#ctx0" brushRef="#br0" timeOffset="10416.59">5158 9105 129,'0'0'216,"0"0"-16,0 0-8,0 0-7,0 0-13,0 0-6,-32 51-3,15-22-6,-1 5-4,-6 8-12,-5 0-11,5 2-7,-12 17-9,9-10-11,3-8-10,1 1-8,4-10-7,3 0-7,0-5-5,1-3-12,4-6-30,0-3-46,6-2-55,5-15-75,-10 17-73,10-17-571,0 0 271,0 0 178</inkml:trace>
  <inkml:trace contextRef="#ctx0" brushRef="#br0" timeOffset="10599.6">4565 9418 26,'-12'-10'315,"12"10"-10,0 0 1,-9-14-7,9 14-21,0 0-26,-7-18-23,7 18-23,0 0-23,0 0-30,0 0-50,14-24-68,-14 24-72,28-9-68,-5 7-62,3 0-63,7 0-502,0 4 249,4 2 164</inkml:trace>
  <inkml:trace contextRef="#ctx0" brushRef="#br0" timeOffset="10756.61">5277 9630 230,'0'0'268,"0"0"-4,0 0-12,0 0-21,0 0-19,0 0-23,0 0-48,0 0-84,0 0-86,19 9-83,-19-9-468,0 0 198,52-21 130</inkml:trace>
  <inkml:trace contextRef="#ctx0" brushRef="#br0" timeOffset="11142.63">5796 9239 200,'-2'-18'184,"2"18"-14,0 0-19,19-25-14,-3 17-14,0 0-12,2 6-12,-18 2-9,38 0-8,-17 0-11,0 5-6,-3 3-3,2 3-8,-4 4-5,-5-1 1,-3 5-2,-3 2-5,-5 1 5,-5 4 0,-3 0-3,-3-1 7,1-1 4,-1-2 4,-4 1 3,4-3 4,2-4 2,0 1 1,-1-4 6,2-1 3,8-12 7,-11 19 2,11-19 1,-7 17-9,7-17-8,0 0-11,0 0-4,24 17-7,-6-14-8,5-3-15,1 0-23,4-3-29,5 3-31,0-5-35,0 4-53,-1-4-45,2 1-57,-2 0-580,0-1 281,1-3 185</inkml:trace>
  <inkml:trace contextRef="#ctx0" brushRef="#br0" timeOffset="11528.65">6779 9154 159,'0'0'236,"-7"-13"-12,7 13-20,0 0-17,-20-14-18,20 14-18,-24 1-13,24-1-12,-43 15-13,18-2-8,-3 9-9,-2-3-8,2 9-8,-1 0-5,5 1-1,7 0-7,0 3-2,7-5-1,6 3-5,7-3-4,3 1-3,8-1-3,5-3-5,4 0-3,5-5-3,-4-7-4,2-3-3,-3-4-5,-2-2-2,0-3-3,-21 0-2,35-8-2,-23-1 0,-1 1 1,-11 8 7,8-21-1,-8 21-1,0 0-3,-15-32 0,15 32-5,-27-16-1,10 9-1,-6 3-3,-3 4 2,-3 0-2,-1 6 0,1 2-5,-2 3-31,-2 2-71,10 2-68,3 2-66,5-3-670,8-1 307,7-13 201</inkml:trace>
  <inkml:trace contextRef="#ctx0" brushRef="#br0" timeOffset="11821.67">7285 9339 77,'0'0'239,"0"0"-2,0 0-3,0 0-12,0 0-16,0 0-20,0 0-12,0 0-21,80 2-14,-49-6-13,2 2-13,-1-3-11,-1 2-11,-1-2-10,-1 2-17,-4 0-23,-2-2-21,-2 3-24,-2-2-25,-19 4-30,31-5-33,-31 5-49,18-2-45,-18 2-492,0 0 230,0 0 152</inkml:trace>
  <inkml:trace contextRef="#ctx0" brushRef="#br0" timeOffset="12047.68">7372 9561 236,'0'0'285,"0"0"-8,0 0-10,0 0-17,0 0-19,35 12-18,-15-12-9,2 0-12,5 0-25,0 0-14,4 0-20,-4 0-9,6 0-9,-2-3-16,-4 3-10,-3 0-10,1-2-21,-3-1-31,-22 3-27,37-1-35,-23-2-49,-14 3-53,23-2-70,-23 2-724,8-4 317,-8 4 209</inkml:trace>
  <inkml:trace contextRef="#ctx0" brushRef="#br0" timeOffset="13066.74">8543 8991 167,'0'0'205,"0"-20"-20,0 20-19,0 0-17,0 0-12,0 0-4,0 0-4,0 0-1,0 0-1,5 81-5,-3-53-6,2 3 0,-1-1-5,1-1-3,3 1-2,-2-1-7,-1-3-6,0-1-7,1-5-5,1 2-7,-1-5-7,-1-1-3,1-1-7,-5-15-4,7 24 0,-7-24-8,6 16-7,-6-16-42,6 11-58,-6-11-63,0 0-63,0 0-61,0 0-563,0 0 276,0 0 182</inkml:trace>
  <inkml:trace contextRef="#ctx0" brushRef="#br0" timeOffset="13550.77">8846 9154 8,'-4'-26'206,"4"26"-12,-2-25-18,2 25-17,9-27-16,0 11-16,0 6-10,6 1-13,-2 2-10,3 1-8,-16 6-10,35 0-6,-35 0-7,38 10-5,-21-4-4,1 5-6,-2 3-4,-5 1-4,1 4-7,-5-3 2,-4 4-6,-3-1-1,-3 1 2,-4-1-3,-2 3 2,-2-2 0,0-1 4,-2 1 7,0-8 8,5 3 13,2-3 14,6-12 12,-13 18 14,13-18 4,-7 12-8,7-12-10,0 0-10,0 0-9,0 0-7,0 0-5,56-12-12,-33 7 0,3 3-6,0-1-5,-1 3-3,4 0-2,-3 0-8,4 3 1,-6 1-3,-1 1-2,-4 3 2,-4 0-5,-4 5 1,-1-1-4,-2 4 5,-8-16 12,-3 33-1,-4-15-4,-4 2 6,-3 1-7,-5-5 0,-1 2-2,3-2-2,-4-3-3,0-1 2,-3 0-9,6-7-10,-4 0-60,2-5-69,4 1-76,16-1-97,-27-6-706,21 1 344,6 5 227</inkml:trace>
  <inkml:trace contextRef="#ctx0" brushRef="#br0" timeOffset="14116.8">9983 9416 224,'-22'-8'244,"22"8"-9,-20-6-19,20 6-17,0 0-21,-20-4-16,20 4-15,0 0-11,0 0-13,0 0-12,0 0-9,0 0-11,0 0-10,71-7-5,-22 7-8,6 0-6,8 3-7,2-3-3,1 4-5,-1-2-4,-9 0-5,0-2-3,-7 2-3,0-2-3,-11 0-3,-3-2-3,-1 2-2,-8-2-4,-6 0 2,1-5-7,-6 2-4,-15 5 1,12-14-3,-12 14-3,0 0 0,-5-27-1,5 27-3,-18-23 3,6 10-3,-1-2 0,0 3-2,-3-4 1,4 5-2,-3-2 1,3 2 0,12 11 2,-17-19-1,17 19 0,-16-15 2,16 15-1,-5-12 0,5 12-1,0 0 2,0 0-2,0 0 4,0 0-1,0 0 2,0 0 1,68 22 3,-54-12 3,2 0 5,-5 2 10,2 6 9,-2 1 7,-5-2-2,-3 1 5,-3 3 3,-3 0 9,-1 1-5,-5-3-5,-6 5-5,4-3-17,-6-5-71,2 0-101,-3-3-121,3-5-729,-1-2 339,-3-2 224</inkml:trace>
  <inkml:trace contextRef="#ctx0" brushRef="#br0" timeOffset="15584.89">19197 7608 22,'0'0'169,"0"0"-4,0 0-10,0 0-6,0 0-11,0 0-11,0 0-9,0 0-2,0 0-1,0 0-2,0 0 0,0 0 6,-28 43-6,21-22 0,5 2 1,-3 3-2,3 0-4,-3 5-1,3 0-8,2-2 0,-3 6-2,3-2-8,3-2-5,-3-1-5,0-5 4,0 0-7,0-2-9,2-2-7,1-1-5,-3-20 0,2 31-6,-2-31-9,0 19 5,0-19-12,0 0-18,0 0-33,0 0-40,0 0-51,0 0-48,0 0-52,0 0-68,0 0-602,-38-36 299,38 36 197</inkml:trace>
  <inkml:trace contextRef="#ctx0" brushRef="#br0" timeOffset="16068.91">19122 7597 76,'0'0'152,"0"0"-12,0 0-10,0 0-8,0 0-5,0 0-10,0 0-4,0 0-8,0 0-6,-20 44-5,20-44 0,-9 29-2,2-13 1,1 0-3,-1-1-3,-2 1-6,2-2 1,-2 2-9,2-1-7,-3-1-2,0 0-3,10-14 1,-17 19 2,10-9 3,7-10-2,-17 14-1,17-14 0,-14 11-5,14-11 0,0 0-6,-18 2-1,18-2-5,0 0-5,0 0-4,-16-25-3,16 25-5,3-26-1,-3 26-4,10-33-1,2 11-3,-3 3 1,5-5-4,1 3 2,-1-1-4,1 3 0,2 1-1,-1 2-2,-4 2 0,1 1 1,0 3-3,1 0 2,-3 1-1,-11 9 0,28-11 1,-28 11-1,30 3 2,-11 5 0,0 3 3,2 5 1,0 4 0,1 5 3,0 0 0,-1 3 6,1 1-6,-3-2 2,2 0-1,-1 0 0,-2-1-1,-1-3-2,2-5-7,-3 0-37,-2-3-55,2-3-72,-4-4-94,1-3-549,-13-5 274,0 0 181</inkml:trace>
  <inkml:trace contextRef="#ctx0" brushRef="#br0" timeOffset="17078.97">11563 9175 123,'4'-19'176,"-4"19"-6,0 0-9,3-17-8,-3 17-12,0 0-9,0 0-12,0 0-12,0 0-6,0 0 1,0 0 6,0 0 5,0 0 7,0 0-2,-10 70-5,6-45-8,2 4-6,-2 2-4,2 0-5,2-1-4,-2 1-6,2 1-7,0-3-5,2 1-6,0-2-5,2-7-5,-4-1-4,4-2-4,-2 1 9,-2-19-5,3 22-10,-3-22-29,7 9-40,-7-9-40,0 0-39,0 0-40,0 0-32,0 0-35,0 0-612,0 0 281,-12-65 186</inkml:trace>
  <inkml:trace contextRef="#ctx0" brushRef="#br0" timeOffset="17342.99">11445 9261 88,'-11'-17'142,"11"17"10,-9-10-2,9 10 1,0 0-3,-12-15-6,12 15-8,0 0-11,0 0-12,0 0-5,0 0 3,0 0 6,0 0 0,0 0-3,70 12-3,-39 5-4,5 1-9,0 0-6,3 7-6,4 1-7,-1-2-5,-6 3-6,2 1-7,0 2-3,-8-7-5,-2 2-5,0-3-4,-5 0-4,-1-5-5,-4-2-2,-2 0-5,-1-6-5,-4 2-26,-1-4-23,-10-7-31,16 8-35,-16-8-40,0 0-35,0 0-38,0 0-577,0 0 267,23-26 175</inkml:trace>
  <inkml:trace contextRef="#ctx0" brushRef="#br0" timeOffset="17623">12093 9082 50,'-2'-14'177,"2"14"3,-6-18-3,6 18-8,-2-20-15,2 20-12,0 0-12,0 0-6,0 0 5,0 0 8,0 0 1,0 0 3,0 0 3,0 0-4,17 65-5,-10-35-1,2-1-13,-2 6-3,-1 3 7,5 1-7,-6 0-18,6 1-5,-4 1-5,2 0-8,0-3-7,0-1-4,-1-5-8,-4-5-3,3-1-7,0-3-3,-2-5-1,-3-1-6,3-4 0,-5-13-12,6 17-16,-6-17-40,0 0-53,0 0-65,0 0-80,0 0-96,0 0-707,0 0 349,0 0 230</inkml:trace>
  <inkml:trace contextRef="#ctx0" brushRef="#br0" timeOffset="18885.08">1185 11028 25,'0'0'213,"0"0"5,0 0-4,0 0-15,0 0-19,0 0-14,0 0-14,0 0-9,0 0-15,14-52-7,-8 34-3,1-1-12,-3-5-12,3-5-6,-1-3-11,2-9-8,1-2-6,-5-12-9,4 0-7,-1 1-6,-5 5-2,3 1-7,-5 4-3,0 6 3,0 4-5,0 4-2,-2 1-1,2 7-4,-3 5-2,3 17-2,-9-18-2,9 18 3,0 0-5,0 0 1,-40 41 0,29-16 2,-2 5-3,2 7 0,2 1-1,0-1 4,2 6-4,5-1 1,-2-1 1,4 2-2,4-1 1,5-2 0,2 0 1,1-3 2,7-1-1,-1-2 1,3-5 1,3-3 4,-1-3-3,1-3 1,-2-5-2,0-3 1,3 0 0,-6-7-4,2 3 0,-3-5-11,-18-3-32,36-2-39,-36 2-48,26-9-50,-12 4-52,-14 5-661,19-14 299,-8 4 198</inkml:trace>
  <inkml:trace contextRef="#ctx0" brushRef="#br0" timeOffset="19382.1">2010 10772 206,'-18'-2'199,"18"2"-8,0 0-14,0 0-16,0 0-15,0 0-16,0 0-12,0 0-11,78-26-13,-33 18-6,13-1-11,1-1-6,-1 2-5,-2-2-9,-10 5-5,2-1-9,-8-2-11,-8 3-5,-2-2-6,-3 1-4,-7 0-4,-7 0 1,-13 6-4,16-12-1,-16 12-2,0 0-3,0 0-1,-24-37-2,10 29 1,0-1-2,-3 1 1,1 0-1,16 8 0,-24-13 0,13 10 2,11 3-1,-16-12-1,16 12-2,0 0 0,-17-8 0,17 8 1,0 0 0,0 0 1,0 0 0,0 0 5,55 17-5,-37-9 1,0-2 1,-1 3 1,-1 0-1,0 1-1,-1 2 9,-1 1 7,-3 1 1,-4 1 0,-3 4 6,-4 0 2,-2 2 0,-7 2-3,-5 2 1,-7 3-4,-4 0-1,-4-1-4,-1-3-9,2 0-54,-1-3-61,7-7-79,6-3-511,1-2 238,6-3 157</inkml:trace>
  <inkml:trace contextRef="#ctx0" brushRef="#br0" timeOffset="28320.61">3679 10566 131,'0'0'130,"-3"-22"-12,3 22-3,0 0-14,27-22-7,-13 15-5,1 1-11,1-1-7,1 4-14,-17 3 0,39-2-5,-21 4-4,1 1-3,0 4-2,0 4-10,-3-1 3,-2 3-3,-5 1 0,1 3-7,-8 2 0,-2-1-3,0-18 7,-15 43-2,-1-20 4,0-1 5,-5-2 8,-2 2 3,-1-5 4,4-1 8,-2-2 10,2-2 13,8-1 12,-3-3 7,4 0 4,11-8-3,-17 12-12,17-12-8,0 0-7,0 0-10,0 0-7,0 0-8,0 0-7,0 0-5,77-8-1,-51 8-9,1 2-6,2 0 0,0 4-4,-2 2-4,-3 2-1,-1 1-2,-4 5 0,-3-5 0,-7 4-1,-2 2-3,-2 1-6,-5-18 1,-8 32-2,0-15 1,-4-2 0,-5 2 0,-1-2 0,-2-5 0,-4 0 3,-4-6-5,4 1-4,-2-2-30,1-3-52,0-3-46,3 1-57,-1-5-56,6-1-567,17 8 276,-18-19 183</inkml:trace>
  <inkml:trace contextRef="#ctx0" brushRef="#br0" timeOffset="28857.65">4267 10603 21,'4'-27'222,"-4"27"-9,5-21-11,-5 21-16,2-19-18,-2 19-16,0 0-17,2-19-14,-2 19-10,0 0-10,0 0-7,0 0-14,0 0-5,0 0-1,-2 64-5,0-44-5,-3 3-3,3-2-6,-4 2-5,4 0-3,0-1-2,2-2-4,0 2-1,2-3-2,0-3 1,6-1-6,1-1 4,5-2-4,5-2-2,0-2-6,6-1-2,2-4-2,-4-1-13,4 1-3,0-6-1,-5 1-2,5-1 1,-9-4 0,0-1-4,-2 0 0,-1-3 1,-6-3 2,-2-2 7,-3 0 9,-1-1 11,-3 17 3,2-32 9,-2 18 11,0 14 2,0-25-6,0 25-6,0-22-3,0 22-5,0 0-1,0 0-4,0 0-1,0 0-2,0 0-2,0 0-2,0 0 2,0 0-7,3 75 11,-3-51-10,3-1-2,-3 7 1,0 1 3,2 3 7,-2 0 4,0-4-7,-2 2-3,2-3-3,0 1 1,0-7 2,0 1-4,0-3-2,0-21-2,0 30 2,2-14-12,-2-16-41,2 21-66,-2-21-81,0 0-85,0 0-771,0 0 354,0 0 234</inkml:trace>
  <inkml:trace contextRef="#ctx0" brushRef="#br0" timeOffset="29146.66">5698 10534 220,'0'0'239,"-2"-19"-18,2 19-21,0 0-22,0 0-16,0 0-12,0 0-7,0 0-2,0 0-1,-38 64 0,24-32-3,-5 11-10,-2 2-11,-3-3-14,2 3-11,-4 0-6,5 1-7,0 0-9,0-4-3,5-6-7,0-1-7,1-4-3,6-4-5,0-1-19,2-7-39,0-2-53,0-5-77,7-12-71,-10 15-667,10-15 299,0 0 199</inkml:trace>
  <inkml:trace contextRef="#ctx0" brushRef="#br0" timeOffset="29328.67">5186 10886 261,'0'0'290,"-15"-16"-1,15 16-4,-11-12-17,11 12-22,0 0-29,-13-17-22,13 17-27,0 0-60,0 0-61,0 0-73,21-25-76,-3 20-72,3 2-531,5-2 240,4 2 158</inkml:trace>
  <inkml:trace contextRef="#ctx0" brushRef="#br0" timeOffset="29497.68">5747 10958 188,'0'0'329,"4"13"4,-4-13-13,0 0-13,0 0-35,0 0-25,0 0-24,0 0-36,0 0-31,0 0-62,0 0-70,0 0-84,0 0-90,43-21-96,-32 15-511,-11 6 258,24-15 169</inkml:trace>
  <inkml:trace contextRef="#ctx0" brushRef="#br0" timeOffset="29910.71">6302 10672 102,'-18'-8'233,"18"8"-9,0 0-23,-14-14-19,14 14-22,0 0-15,0 0-14,32-23-11,-15 18-16,2 1-10,2 2-11,0-1-8,-21 3-6,40 8-5,-22-2-8,1 5-5,-3-1-4,-2 2-2,-5 5-5,-1 2-1,-3 0-2,-8 4-3,-1 2-1,-6-2 5,0 2 10,-3 1 5,-7-2 6,2 1 3,2-5 2,0 1 2,4-1 2,-2-6-2,3 1 1,0-3-1,2-2-6,9-10 3,-9 18-4,9-18-9,0 0-3,0 0-10,24 14-2,-4-11-21,7-3-31,7-5-32,1 1-31,7 0-45,3-3-54,-1 0-57,-1-1-684,0-2 313,-3-1 206</inkml:trace>
  <inkml:trace contextRef="#ctx0" brushRef="#br0" timeOffset="30290.73">7163 10538 226,'0'0'251,"-6"-16"-19,6 16-17,0 0-16,0 0-4,0 0-5,-51 25-5,31-9-9,-4 8-5,1-2-9,-3 7-15,3-1-13,-1 2-9,3 1-12,2 1-11,5-1-11,5-3-2,3-1-13,6-3-4,6 0-5,6-2-1,6-6-8,2 0-22,7-5-9,3-4-9,1-3 0,-6-2-3,4-4-1,-6-2 0,1-3-5,-4-1-1,-4 0 1,-1-1-1,-6-1 4,-9 10-2,6-21-2,-6 21 2,0 0-1,-20-28-8,3 20 7,-1 3 4,-3 2-5,-3 3 2,-1-2-4,-1 4 0,-2 1-28,0 5-45,2-3-48,3 4-54,6 0-62,1-1-790,5 2 347,6-3 230</inkml:trace>
  <inkml:trace contextRef="#ctx0" brushRef="#br0" timeOffset="30574.74">7646 10672 247,'0'0'266,"0"0"-8,0 0-20,0 0-21,0 0-19,0 0-17,0 0-20,0 0-13,0 0-17,70 0-10,-49-4-15,-1 2-12,4 2-17,-3-2-28,3 0-39,-24 2-39,42-2-45,-24 2-48,0-2-54,-18 2-539,29-2 243,-29 2 161</inkml:trace>
  <inkml:trace contextRef="#ctx0" brushRef="#br0" timeOffset="30828.76">7826 10841 100,'0'0'285,"23"20"-13,-23-20-14,30 3-17,-9-3-23,5 2-17,8-2-18,2 0-18,4 0-11,9 0-12,2 0-10,-2 0-14,0 0-10,-9 0-12,-5 3-14,-3-3-7,-6 0-5,-3 0-14,-3 0-7,-20 0-21,25 1-35,-25-1-39,0 0-43,0 0-64,0 0-78,0 0-622,0 0 290,0 0 192</inkml:trace>
  <inkml:trace contextRef="#ctx0" brushRef="#br0" timeOffset="32985.88">9248 10520 178,'13'-13'203,"-13"13"-8,11-14-13,-11 14-8,9-18-12,-9 18-16,4-21-6,-4 21-12,-2-25-13,2 25-9,-9-27-10,1 15-11,-2-1-7,2 1-9,8 12-6,-25-18-8,10 14-7,15 4-4,-28-2-2,28 2-5,-33 13-5,20-2-3,0 3-2,2 4 1,2 3-6,4 1 0,3 1 0,6-1-2,3 6 0,7 3-1,8 1-1,3-2 1,3 4-2,5-2 1,1 0-3,2 0 0,-3-3 0,-8-4 0,1 1-4,-1-1 1,-3-2-1,-8 1 0,-1-4-1,-2 3 0,-7-4 0,-4-4 2,0-15 1,-15 33 1,-1-20 19,-2 0 3,-6-4 1,1-4 5,-3 0 1,0-5 3,3 0 2,0-5 5,2 1-5,0-5 1,4-3-9,3 0-5,7-5-4,3-2-5,4 19-1,11-45-6,5 18-3,4 0 0,5-2-3,8-3-1,0 3-3,-1-3 2,3 3-1,-10 4 0,-1-1-2,0 3-1,-6 3-2,-6-4-2,-2 6-3,-3-1 0,-5-1-5,-2 20 0,-10-33-14,1 17-15,-3 0-20,-4 4-22,-1-1-25,1 3-30,3 2-40,-4 0-35,17 8-38,-31-8-613,19 8 292,12 0 192</inkml:trace>
  <inkml:trace contextRef="#ctx0" brushRef="#br0" timeOffset="33560.91">10478 10849 99,'0'0'272,"-20"-2"-9,20 2-14,0 0-21,-24-4-16,24 4-25,0 0-18,0 0-16,0 0-14,0 0-15,0 0-13,0 0-11,77-8-8,-41 8-7,4 0-8,-2-2-10,9 2-6,-1-2-7,-1-2-11,-7 4-15,0-5-12,-1 1-14,-7 2-10,1-5-5,-9 3-7,0-2-9,-4-1-6,-4-1-2,-4 0-2,-3-3 0,-7 11 0,0 0 2,0-32 3,0 32 4,-9-20 2,9 20-4,-17-19 7,10 8 2,7 11 3,-20-15-3,12 7 8,8 8 3,-16-10 2,16 10 7,-12-10-2,12 10 7,0 0 1,-13-13 3,13 13 1,0 0 3,0 0 11,0 0 1,0 0 4,0 0 2,0 0 4,0 0 2,46 14 1,-32-3 3,0-3 1,-1 4 6,2-1 4,-1 2-2,-3 2 15,-2 1 4,2 3-1,-9 3 4,0-2 5,-4 8-7,-7-1 2,-6 4-8,-6 1-19,-6 4 0,-4-1-7,-2-1-19,0-5-45,4-2-66,2-8-66,7-1-71,-2-8-744,6-4 332,16-6 219</inkml:trace>
  <inkml:trace contextRef="#ctx0" brushRef="#br0" timeOffset="34640.98">16173 7531 66,'0'0'154,"0"0"-2,5-27-1,-5 27-7,0 0-12,2-16-12,-2 16-15,0 0-8,0 0-5,0 0-2,0 0 2,0 0 4,0 0 1,-17 65 8,12-38 1,3 4-3,-2 2 2,1 1-2,-1 7-4,1-1-1,-1-1-6,4 0-5,-2-3-4,-1-3-6,3 0-7,0 1-3,0-7-6,0-1 9,0-6-7,0 1-4,0-21-6,0 34-1,0-21-1,0-13-4,0 21-5,0-21-6,0 0-8,0 0-25,-4 19-28,4-19-30,0 0-36,0 0-36,0 0-49,0 0-25,0 0-27,-38-34-604,38 34 283,-11-21 187</inkml:trace>
  <inkml:trace contextRef="#ctx0" brushRef="#br0" timeOffset="35101">16067 7704 100,'8'-26'120,"-6"12"3,-2 14 6,5-20 2,-5 20-4,7-17-3,-7 17-6,0 0-10,4-22-2,-4 22-8,0 0-4,0-17-13,0 17-5,0 0-11,0 0-5,0 0-1,0 0 1,0 0-8,0 0 0,0 0-1,0 0-3,-58 29 2,41-13 3,-2 0-1,-1 1-4,1 3 2,-2-2 1,0-1-2,-2 2-2,4 0-3,0-2-2,3-3-1,5-1-3,-4-2 2,6-1 4,-2 1 5,11-11 5,-14 12 1,14-12-5,0 0-4,0 0-3,0 0-6,0 0-6,0 0-3,32-36-4,-15 21-1,-1-2 0,2-1-6,4 2-5,-4-4 3,3 1-1,0 2-3,-2 0-3,0 3 0,-4 0 0,-3 1 1,1 1-6,-2 4-1,-11 8-2,18-12-2,-18 12 4,0 0 0,31 9 1,-22 2 1,5 6-2,1 5 2,-1 1 3,2 4 4,3 2 2,-3-2-4,2 3-1,2 0-1,-4-1-34,2-1-41,1-1-55,-1-1-66,2-7-75,-5-1-620,4-4 300,0-3 199</inkml:trace>
  <inkml:trace contextRef="#ctx0" brushRef="#br0" timeOffset="35959.05">12011 10572 217,'0'0'210,"0"0"-14,0 0-11,0 0 6,0 0-2,0 0-2,0 0-4,0 0 0,0 0 4,-7 71-3,7-46-5,0 1 1,-2-1-15,2 0-4,0 1-15,-3-4-8,1 2-15,2-1-5,0-3-14,0-1-11,0-19-4,0 32-10,0-32-3,0 25-4,0-25-19,2 20-42,-2-20-46,0 0-42,0 0-47,0 0-42,0 0-48,0 0-36,0 0-24,0 0-665,0 0 320,0 0 210</inkml:trace>
  <inkml:trace contextRef="#ctx0" brushRef="#br0" timeOffset="36221.07">11572 10629 16,'0'0'214,"0"0"-2,0 0-11,0 0-13,0 0-14,0 0-12,0 0-10,56-23-6,-23 18-11,9-1-10,1 0-11,8-1-12,-6 1-9,4 2-7,0-2-8,0 2-9,-4-1-6,-1 0-6,-10 0-7,3 1-20,-7-1-20,-7 3-17,-2-2-19,-2 2-21,-19 2-22,23-5-17,-23 5-19,0 0-17,0 0-10,0 0-19,0 0-438,0 0 200,-40 37 132</inkml:trace>
  <inkml:trace contextRef="#ctx0" brushRef="#br0" timeOffset="36535.08">11659 11059 62,'0'0'263,"-13"11"4,13-11-1,0 0-3,0 0-6,0 0-1,0 0-8,0 0-12,0 0-5,0 0-5,28 13-9,-28-13-12,50-2-11,-17-2-13,7 3-17,3-3-13,8 2-16,4-1-12,-2 3-12,10-4-8,-7 2-13,0 2-8,-5 0-9,-2-2-10,-9 2-5,-2 0-6,-10 0-13,0 0-8,-4 0-6,-4 2-6,-2-2-7,-18 0-5,27 2-17,-27-2-25,0 0-40,13 7-38,-13-7-53,0 0-51,0 0-66,0 0-71,0 0-822,0 0 400,0 0 264</inkml:trace>
  <inkml:trace contextRef="#ctx0" brushRef="#br0" timeOffset="37795.16">1223 12439 157,'2'24'186,"-2"-24"-4,4 17 0,-4-17-5,0 16-1,0-16-1,0 0-3,5 17-2,-5-17-7,0 0-9,0 0-21,0 0-2,0 0-6,0 0-6,0 0-6,31-35-6,-24 20-9,2-8-10,-2-3-9,1-3-5,6-7-12,-3-3-7,0-11-7,-1-4-6,-1 2-6,-1-5-3,-1 2-6,-1 3 0,-1 4-6,-3 2-1,1 1 1,-1 4-5,0 5 1,-2 4 2,2 3-1,-2 6-4,0 1 3,0 3-10,0 19 2,-2-22-2,2 22 0,0 0-1,0 0 1,0 0 2,-42 33-5,30-7 2,-2 5 2,1 7-4,1 8 2,-2 4 3,5 1 3,4-3-5,3 1 1,4 1 0,5 6 2,4 1 5,2-4 2,9-4-3,-1-3-2,8-5 2,-2-7 4,9-2-2,-6-10-2,6-6 1,0-4-4,-3-8-24,0-2-31,-4-4-32,-2-2-57,1-5-60,-6 0-50,-5 1-788,-1 0 350,-5-2 232</inkml:trace>
  <inkml:trace contextRef="#ctx0" brushRef="#br0" timeOffset="38309.19">2213 12131 183,'0'0'247,"0"0"-12,-16-4-16,16 4-22,0 0-17,0 0-17,0 0-17,0 0-13,0 0-15,0 0-6,0 0-14,56-6-6,-19 3-9,6-1-8,1 0-8,3-1-7,-3 1-10,-3-2 2,-3 2-6,-7 0-3,-2-2-6,-1-1-4,-7 1-6,-1 0-2,-5-2-5,-5-4-1,-10 12-4,10-18-1,-10 18-2,-12-28-4,12 28-1,-23-25 1,5 12 1,0 1 3,3 1 4,0 2-2,1-2 4,3 2 1,11 9-4,-19-12-4,19 12-7,-12-9 2,12 9 2,0 0 0,0 0 1,0 0-2,0 0 1,71 21 2,-50-12-2,7 0 1,-8 1 1,4-2 7,-8 0 4,-2 3 13,1 1 9,-6 0 9,-5 6 8,-2 1 7,-2-19 9,-13 43-4,-7-15-8,-1 0-2,-9 5-3,3-8-11,0 2-48,0-2-91,-1 1-103,1-1-104,2 3-762,-1-1 360,3 2 238</inkml:trace>
  <inkml:trace contextRef="#ctx0" brushRef="#br0" timeOffset="40131.29">3661 11897 98,'-4'-30'222,"4"30"-22,2-24-17,-2 24-19,11-25-15,-2 13-16,10-2-16,0 1-11,6 3-12,4 4-7,1 0-10,0 2-8,1 2-6,-3 2-12,-5 2-1,-1 0-5,-4 4-5,-4 2-2,-4 5 0,-10-13 4,-6 24 1,-3-4 7,-9-1 5,-13 3 2,1 0 0,0-1-2,-1-2-3,4-2-3,3-2-3,3-3-1,5 0-3,1-2-2,2-2-1,13-8-1,-21 12-7,21-12-1,0 0-6,0 0-2,0 0 1,41 17-8,-15-15 0,5 0 2,-1 2-5,3 0 1,-3 6-1,-2-4-4,-2 2 1,-5 2-2,-3 1 0,-5-1 2,-4 4 4,-5 2 6,-4-16 8,-11 37 2,-4-18 3,-3 1 3,-7 0-10,-6 1 1,2-2-2,0-2-1,-2 0-2,6-3-4,-3-3 0,3 0-4,0-1-31,7-4-41,-4-1-54,6-1-72,16-4-61,0 0-668,-19-7 310,19 7 206</inkml:trace>
  <inkml:trace contextRef="#ctx0" brushRef="#br0" timeOffset="40593.32">4593 12085 190,'0'0'191,"0"0"-5,0 0-10,17-7-11,-17 7-15,0 0-3,0 0-9,0 0-7,0 0-9,-73 7-6,48-3-3,-6-2-7,0 0-2,4 0-6,0 0-7,3-2-4,2 2-8,1-2-2,21 0-2,-30 0-4,30 0-9,-23-2-5,23 2-14,-7-14-4,7 14-8,0 0-8,20-34-4,-6 21 0,3-4-4,1 1-2,1-2 0,2-2-1,-3 1-2,2-1 0,-4 4 9,-2 3 6,-3-1 5,2 4-5,-2-1-2,-11 11-6,16-13 0,-16 13-1,0 0-1,0 0 4,0 0 1,19 28 12,-19-9 3,0 1 3,0 6 6,-2 3-3,2 4 4,-2 9 2,2 3 0,0-7-3,2 4-1,-2 0-4,0 0-1,4-7-6,-1-1-6,2-2 2,-1-5-18,1-2-25,1-6-40,1-5-53,6-3-65,1-5-73,-14-6-841,30-1 369,-30 1 244</inkml:trace>
  <inkml:trace contextRef="#ctx0" brushRef="#br0" timeOffset="40854.33">5782 11774 104,'0'0'237,"0"0"-22,0 0-13,0 0-4,0 0-7,0 0-7,0 0-5,-28 67-5,12-33-10,-4 7-10,-2 4-9,-5 3-11,-5 14-11,-3-2-13,10-9-6,1-10-12,1 1-3,2-2-14,3-6-33,0-5-41,7-7-54,-1-2-51,6-1-67,-4-8-710,5-5 300,5-6 197</inkml:trace>
  <inkml:trace contextRef="#ctx0" brushRef="#br0" timeOffset="41034.34">5345 12019 253,'0'0'306,"-17"-7"-12,17 7-18,-13-9-19,13 9-21,0 0-16,-14-10-27,14 10-21,0 0-35,0 0-53,0 0-73,0 0-87,0 0-87,0 0-585,35-22 254,-12 20 168</inkml:trace>
  <inkml:trace contextRef="#ctx0" brushRef="#br0" timeOffset="41199.35">5990 12215 309,'0'0'309,"0"0"-13,0 0-20,0 0-21,0 0-28,0 0-30,0 0-52,0 0-72,0 0-78,0 0-95,37-19-93,-25 11-416,4-3 207,5 0 137</inkml:trace>
  <inkml:trace contextRef="#ctx0" brushRef="#br0" timeOffset="41545.37">6583 12004 293,'0'0'289,"0"0"-24,0 0-25,0 0-26,0 0-21,0-43-18,19 35-21,-1 3-17,3-1-13,3 4-13,-1 2-13,-2 4-13,0 0-8,-4 6-6,-3 3-1,-5 6-11,-7 0-4,-4 4-4,-5 2-3,-4 5-4,-7-2 0,-2 4 2,-2-5 5,-1 4 0,3-5 3,3-2-1,3-3 2,0-5 15,2-1 3,0-1 7,6-2-4,6-12-6,-8 15-12,8-15-7,0 0-2,0 0-8,43 10-15,-18-12-29,6-1-30,6-1-32,6 0-43,-1-2-46,6 0-55,1-3-48,-5-4-754,10 1 344,-2-3 227</inkml:trace>
  <inkml:trace contextRef="#ctx0" brushRef="#br0" timeOffset="41890.39">7374 11871 35,'0'0'283,"0"0"-19,0 0-21,-11-11-8,11 11-3,0 0-5,0 0-9,-40 23-11,22-7-4,-5 6-12,-3 3-12,3 6-14,-6 6-14,6 0-10,2 3-11,7-7-12,5 3-16,4-6-9,8-1-3,8-2-30,5 1-21,8-5-24,3-5-19,9-4-6,4-6-8,-6-4-9,3-2 2,-1-4-1,-3-2 6,-6-4 0,2 0 3,-9-3 4,-7 0 12,1 1-3,-14 10 13,6-21-2,-6 21 1,0 0 0,-24-26 2,6 20-3,-8 1 1,-4 5 0,-3 0-2,0 2-24,1 3-51,4 1-68,3 2-78,-2 0-71,9 0-660,9 0 321,9-8 213</inkml:trace>
  <inkml:trace contextRef="#ctx0" brushRef="#br0" timeOffset="42105.4">8071 11996 218,'0'0'297,"0"0"-20,0 0-26,-11-11-22,11 11-25,0 0-19,0 0-21,65-9-26,-30 4-43,-2 3-51,3 0-55,2 0-65,-1 0-56,-4 0-509,-3 2 218,-7-3 144</inkml:trace>
  <inkml:trace contextRef="#ctx0" brushRef="#br0" timeOffset="42271.41">8071 12249 119,'-14'11'277,"14"-11"-10,0 0-11,0 0-17,0 0-27,0 0-19,0 0-18,63 5-41,-28-10-58,6 2-69,11-2-72,4-3-83,7-3-445,-2-1 202,-1 0 133</inkml:trace>
  <inkml:trace contextRef="#ctx0" brushRef="#br0" timeOffset="42747.44">9743 11910 257,'-9'-13'250,"-4"1"-18,0 0-19,-4 1-20,-1 0-23,-1 3-14,-4 2-14,-1 4-18,3 2-10,-4 2-12,-3 6-10,2 3-8,1 0-7,3 9-6,-1 1-9,7 2-5,6 1-4,5-2-2,8 4-5,5 1-3,5 5-3,5-1-4,6 0-3,6 3-2,-1-7-1,-5-1-2,3 1-4,-4-5-2,-4-4-4,-1 1 0,-5-3-1,-3-3 0,-4 0 4,-6-13 1,-7 25 8,7-25 7,-28 16 6,9-11 6,0-2 20,-4-3 2,-1 0 11,24 0-6,-47-5 10,27 2 3,-2-5 4,6 4-3,-2-4 0,3-3-6,6 1-10,9 10-11,-7-26-4,7 26-10,14-31-6,3 13-16,3 0-12,9-3-11,3 5-12,3-5-5,3 4-5,-3-2-1,-3 2-3,1 3 2,-7-2-3,-5 4-11,-3 0-2,-3 2-12,-6-4-24,-4 3-30,-5 11-33,0-16-35,0 16-52,0 0-57,-12-21-758,12 21 353,0 0 232</inkml:trace>
  <inkml:trace contextRef="#ctx0" brushRef="#br0" timeOffset="43298.47">10670 12265 41,'0'0'303,"0"0"-22,0 0-12,-39-25-12,39 25-19,0 0-22,0 0-19,0 0-20,0 0-19,0 0-14,70 0-10,-37 2-18,5 0-9,7-2-21,4 2-15,0 1-16,2-3-15,2-3-16,-2 1-17,0 0-21,-2-2-10,-2-1-7,-5 0-8,2-2-8,-11-1-6,-2 0-5,-6-1-15,-6-2 1,-5 0-4,-10-1 3,-4 12-2,-3-22 7,3 22 9,-15-26 3,3 15 6,-2-1 12,2 2-2,12 10 22,-28-18 13,17 12 18,11 6 16,-21-13 17,21 13 14,-17-12 10,17 12 10,-12-8-1,12 8-3,0 0-3,0 0-3,0 0-3,0 0-5,0 0-1,0 0-6,0 0 5,56-9 0,-56 9 0,38 11 1,-17-5-2,0 2-7,0 3-6,0 0 0,-2-1-4,-6 3-7,0-1 2,-2 4-5,-6-2 0,-5-14-3,-2 33-3,-5-14 0,-6 0 0,-3 2-3,-2 0-1,-4-1-4,-1 2-15,2-5-31,1-1-47,3-2-57,5-2-64,0-2-69,12-10-719,-9 13 335,9-13 220</inkml:trace>
  <inkml:trace contextRef="#ctx0" brushRef="#br0" timeOffset="43589.49">12571 11969 216,'0'0'311,"0"0"-15,0 0-19,6-14-23,-6 14-15,0 0-30,0 0-8,0 0 5,0 0-5,0 0-3,0 0-7,4 62-13,-2-39-21,1 5 1,1 1-21,1 1-11,-1 1-7,3-1-13,2 1-10,-1-1-10,1-3-19,1 0-42,-4-4-37,3-1-51,-1-6-59,4 0-72,-3-6-65,-2-4-72,-7-6-714,11 4 355,-11-4 235</inkml:trace>
  <inkml:trace contextRef="#ctx0" brushRef="#br0" timeOffset="43815.5">12403 11981 259,'-11'-8'291,"11"8"-18,0 0-15,0 0-16,0 0-27,7-29-18,-7 29-20,22-15-20,-4 10-16,-1-3-15,8 4-11,4-2-16,2 2-28,-1 1-21,1 0-29,-1 1-31,-5 0-34,2-1-36,-4 3-52,0 0-40,-2 3-41,-21-3-481,25 5 236,-25-5 155</inkml:trace>
  <inkml:trace contextRef="#ctx0" brushRef="#br0" timeOffset="44092.52">12285 12519 188,'-8'13'319,"8"-13"-5,0 0-15,0 0-17,0 0-31,30 19-21,-15-15-20,8-2-26,-1-2-11,7 2-17,1 0-17,5-2-16,3 0-9,2 3-15,-1-1-9,-2-7-4,3 8-14,-4-3-5,-1-3-8,-3 3-7,-4-2-6,-3 2 0,-4-2-19,1 0-14,-22 2-17,30-4-31,-18 0-37,-12 4-45,0 0-69,11-12-57,-11 12-771,0 0 344,0 0 228</inkml:trace>
  <inkml:trace contextRef="#ctx0" brushRef="#br0" timeOffset="45085.57">1557 13394 196,'-18'-8'204,"1"1"-16,1 3-13,16 4-12,-31-2-11,31 2-10,-31 8-6,15 0-9,0 3-5,-1 3-1,1 4-8,5-2-3,2 7-2,1-1-2,7 1-6,2 4-7,7 0-6,3 0-7,5 1-8,5-5 0,3-5-13,0-2-4,3-5 1,1-3 2,1-2-1,1-6 6,0-2 3,-5-5 2,4-1 7,-6-3-3,-2-2 3,-5-3 5,-2-3-6,-3-2-4,-3-2-6,-5-2-7,-3-1-10,-3-1-3,-7 0-8,3 0 1,-5 0-11,0 3-1,1 1-3,-3 4-5,1 0-17,-1 6-35,-3 5-49,1 0-63,-2 3-58,18 5-58,-30 3-838,20 1 375,10-4 246</inkml:trace>
  <inkml:trace contextRef="#ctx0" brushRef="#br0" timeOffset="45591.6">2453 13595 52,'-20'0'268,"20"0"-9,0 0-15,-22-2-18,22 2-23,0 0-21,0 0-18,0 0-12,0 0-17,0 0-14,0 0-11,71-8-14,-41 8-10,5-2-6,0-1-21,3 3-13,-4-2-16,2 2-8,-2-1-16,-1-1-6,-10 0-4,4-1-1,-6-2 0,-3 2-5,-1-2 5,-17 5-8,25-14 9,-14 5-4,-11 9-1,11-18 5,-7 5 5,-4 13 7,2-24 9,-2 24 10,0-20 7,0 20 9,-2-22 3,2 22 3,0 0 0,-2-27-4,2 27-5,0 0-2,0-19-7,0 19-4,0 0-6,0 0-1,7-14-5,-7 14 2,0 0-3,0 0-1,0 0-2,37 29 2,-28-17 0,1 2 7,-4-1 5,-1 3 7,-2 2 1,1-1 13,-4-17-1,-5 38 5,-5-16-4,0-1-4,-7-1-1,1-1-2,-7 4-3,1-6-27,2 3-57,-4-6-84,6-1-96,-1-5-834,2-2 361,17-6 238</inkml:trace>
  <inkml:trace contextRef="#ctx0" brushRef="#br0" timeOffset="46476.65">3565 13318 121,'7'-12'241,"-7"12"-8,13-16-11,-13 16-14,0 0-10,9-14-13,-9 14-16,0 0-16,0 0-16,9-13-12,-9 13-3,0 0-4,0 0-10,0 0 1,0 0 2,-2 59 0,-1-40-11,-1-1 3,2 4 15,-3-3 6,-1 2 0,2 0-6,-1-2-12,3-1-6,-3-1-8,5-17-4,-4 28-6,4-28-7,-3 22-6,3-22-6,12 19-2,3-9-9,1-5-3,9 2-9,3-1-10,3-2-17,3 1-7,-1-3-11,0 1-12,-1-3-4,-7 3-1,2-3 2,-3 0 3,-4 0 4,-20 0 1,38-6 1,-26 1 3,4-1 2,-16 6 6,16-13 1,-16 13 4,7-16 5,-7 16 9,5-19 0,-5 19 8,0 0-3,0-25 4,0 25-5,0 0-5,0 0-2,0-24-5,0 24 1,0 0-10,0 0 5,0 0-1,0 0 11,0 0-9,0 0 1,0 0 3,17 47 12,-15-26 9,0 2 2,3 5 10,-5 3 1,2 0-7,0 1 0,-2-1 0,0-1 1,0-1-7,0-5 3,0-2-1,3 1-5,-3-1-1,0-6-4,0-16-6,0 30-20,0-30-31,1 21-27,-1-21-42,3 16-54,-3-16-79,0 0-74,0 0-82,0 0-859,0 0 424,0 0 281</inkml:trace>
  <inkml:trace contextRef="#ctx0" brushRef="#br0" timeOffset="46947.68">4407 13478 228,'-8'-19'256,"8"19"-16,-3-19-22,3 19-20,0 0-20,11-32-19,3 22-17,-1-1-14,1 3-13,3 0-12,2 4-13,1 1-6,2 1-13,-22 2-5,36 5-6,-23-1-7,-4 6-3,0 0-1,-9-10-3,-2 30-6,2-30 1,-19 36 3,3-15-2,-3-3 3,0 2 4,-2-4-1,3 0-4,1 0 3,3-5 7,0-3 0,5 2 3,9-10-1,-18 14 5,18-14-8,-8 9-6,8-9-7,0 0-3,0 0-5,40 9-2,-18-8-5,0 4 6,7-2 0,-2 5-13,4 0 1,-4 0-5,2 3-1,-5-1-1,-1 4-3,-5 4 1,-1-2 5,-6 3 0,-6 1 17,-3-2-1,-4 3 7,-3-3 1,-4 4-6,-8-1-4,-1-2 6,-3-2-2,-3 0 2,-4-3-16,1-4 3,-2-1-4,-1-2-5,-2-3-19,9-2-55,-4-7-56,7 2-62,0-5-68,9-5-53,2-2-766,9 0 362,0 15 240</inkml:trace>
  <inkml:trace contextRef="#ctx0" brushRef="#br0" timeOffset="47222.7">5495 13293 122,'7'-9'293,"-7"9"-15,0 0-20,0 0-28,0 0-20,11-10-24,-11 10-13,0 0-7,0 0 2,0 0-1,-18 67-13,6-35 9,-2 3-11,-8 14-16,-1-1-11,-9 15-7,4-11-10,5-6-15,1 1-3,2-3-12,3-8-6,1-6-11,4-1-32,3-4-31,-3-4-38,5-5-39,0-1-60,7-15-74,-9 17-84,9-17-676,0 0 331,0 0 218</inkml:trace>
  <inkml:trace contextRef="#ctx0" brushRef="#br0" timeOffset="47403.71">5088 13524 35,'-12'-10'319,"1"1"-10,11 9-15,-18-15-11,18 15-9,-15-11-19,15 11-25,-12-10-19,12 10-26,0 0-28,0 0-45,-9-14-67,9 14-75,0 0-74,38-5-70,-13 5-643,4 2 278,5 1 183</inkml:trace>
  <inkml:trace contextRef="#ctx0" brushRef="#br0" timeOffset="47567.72">5767 13796 217,'0'0'304,"0"0"2,0 0-5,-2 22-19,2-22-26,0 0-31,0 0-32,0 0-63,0 0-88,0 0-100,0 0-102,0 0-533,0 0 235,0 0 156</inkml:trace>
  <inkml:trace contextRef="#ctx0" brushRef="#br0" timeOffset="48080.75">6496 13548 228,'0'0'232,"0"0"-18,0 0-25,0 0-15,0 0-20,40-39-17,-22 33-15,4-1-11,6 4-13,-3 0-10,-1 3-10,2 0-8,-3 5-7,-2 3-4,-5 0-4,-1 5-4,-6 4-3,-7 1-2,-4 8 2,-3 4 2,-6-3 2,-6 2 3,1 1 6,-2 1 5,-4-4-2,6-6-2,-1 0 3,3 1 2,3-4 9,2-4 8,-4 1 8,6-3-5,7-12-3,-4 18-4,4-18-11,0 0-8,31 14-3,-9-9-11,5-5-10,6 2-21,1-4-25,3 2-31,8-5-36,-1 2-44,1-2-55,2-1-57,-3-3-770,10 0 341,-12-3 224</inkml:trace>
  <inkml:trace contextRef="#ctx0" brushRef="#br0" timeOffset="48435.77">7639 13394 114,'1'-17'231,"-1"17"-10,0 0-18,0 0-11,-12-18-2,12 18-2,0 0 2,-34 8-8,34-8-5,-40 22-10,18-7-6,-5 7-3,0 2-17,1 5-8,1 8-9,5-2-13,7-1-12,3 1-10,8-5-4,4 2-8,12 3-5,4-6-2,9 1-10,0-7-18,4-4-15,4-5-19,-9-5 4,7-3-6,-5-3-6,-3-6 5,-1 1 1,-4-4-4,-4-2 2,-1-2-3,-3-4-1,-6 2-1,-6 12-1,3-23 0,-3 23 0,-14-26 3,1 16-4,-3 1 4,-4 3 0,-2 2-2,-3 2-20,-1 2-40,1 2-45,-4 4-56,11 1-52,-4 1-76,9 0-624,1 5 311,5 0 205</inkml:trace>
  <inkml:trace contextRef="#ctx0" brushRef="#br0" timeOffset="48889.79">8307 13528 78,'-26'-2'273,"26"2"-5,0 0-10,-22 0-6,22 0-18,0 0-19,0 0-12,0 0-15,0 0-14,0 0-13,75-4-20,-35 2-14,7 0-6,0 0-15,2 0-9,0-3-10,-5 3-24,1 0-17,-10-2-21,-3 1-23,-6 1-29,-5 1-44,-2-1-61,-19 2-53,23-6-49,-23 6-606,2-8 285,-2 8 189</inkml:trace>
  <inkml:trace contextRef="#ctx0" brushRef="#br0" timeOffset="49067.8">8363 13717 157,'0'0'263,"0"0"-1,0 0-12,23 15-17,-2-13-22,2 0-21,10-2-17,5 0-22,2 0-45,5-2-50,2-2-64,2 1-73,-4-1-70,-3-2-466,-7 0 210,-4-2 139</inkml:trace>
  <inkml:trace contextRef="#ctx0" brushRef="#br0" timeOffset="52688.01">9353 13316 190,'4'-18'209,"-4"18"-17,3-16-20,-3 16-17,0 0-17,0 0-13,0 0-8,0 0 3,0 0 7,0 0 2,17 55-4,-16-24 0,2 11-4,-1 3-6,-2 1-3,3 1-2,-3 0-5,2 4-10,-2-4-4,1-2-5,3-1-4,-2-3-10,0-9-10,0-2-3,1-1-5,-3-7 1,4-1-16,-1-5-37,-3-16-53,2 15-57,-2-15-56,0 0-64,0 0-668,0 0 305,0 0 201</inkml:trace>
  <inkml:trace contextRef="#ctx0" brushRef="#br0" timeOffset="53115.03">9754 13357 206,'0'0'195,"0"0"-18,0 0-14,0 0-17,0 0-15,0 0-16,55-18-8,-21 18-10,6-2-13,0 0-16,2 2-9,-2-3-11,-6-1-5,2 3-3,-3-1-2,-8-3-3,-1 3 5,-6 0 4,1-2 3,-19 4 6,25-9 0,-25 9 4,19-10 0,-19 10 2,0 0-1,12-12-5,-12 12-5,0 0-6,0 0-2,0 0-5,0 0-1,0 0-1,0 0 11,0 0 1,0 0 5,-24 46 11,15-22 2,2 6 5,0-1 0,-2 9 5,4 1-7,-2 4 0,2 2 8,3-4-1,-3 1-3,5-7-6,-2 2-2,2-4-6,0-1-9,-2-6-2,4-4-2,-2-1-7,0-3-35,0-18-47,5 22-49,-5-22-46,0 0-54,0 0-42,11-4-51,-11 4-623,0 0 310,0 0 204</inkml:trace>
  <inkml:trace contextRef="#ctx0" brushRef="#br0" timeOffset="53280.04">9911 13648 40,'-26'0'185,"26"0"3,0 0 3,0 0-6,0 0-13,0 0-15,0 0-14,0 0-14,0 0-11,0 0-13,76-19-21,-32 10-47,0 1-43,3 0-55,7-5-62,-10 5-402,-3-2 178,10-1 118</inkml:trace>
  <inkml:trace contextRef="#ctx0" brushRef="#br0" timeOffset="53776.07">11037 13625 71,'-16'4'257,"16"-4"-9,0 0-10,-19 5-13,19-5-19,0 0-18,0 0-19,0 0-16,0 0-12,77 5-11,-30-5-12,9-2-15,7-1-12,3-2-8,-4 1-9,-1-1-6,-10 1-19,-2-2-13,-4 0-18,-5-1-15,-5 1-16,-5-2-15,-2 2-15,-5-3-19,-4 0-12,-5-2 0,-14 11-5,11-18 3,-11 18-3,-2-21 2,2 21-2,-16-27 13,7 12 3,-7 3 4,5-3 11,-2 3 13,-2-2 14,2 2 25,1 1 22,12 11 19,-20-18 14,12 9 9,8 9 5,-16-15-1,16 15-2,-12-10-3,12 10-2,0 0 12,0 0 10,0 0 0,0 0 3,0 0 2,0 0 1,68 29-9,-40-14-2,-1 0-2,2 1-8,-4 2-1,-4-2 1,-2 3 1,-2 1-2,-5 2 15,-6-1-2,-3-3 6,-8 7 8,-6-3-7,-11 1-7,-9 3-7,-5 1-6,-9-3-7,1-2-44,2 1-54,4-6-93,6-2-100,3-7-1048,8-2 433,7-3 286</inkml:trace>
  <inkml:trace contextRef="#ctx0" brushRef="#br0" timeOffset="55525.17">21961 7717 106,'0'0'197,"0"0"0,0 0-5,0 0-5,0 0-7,0 0-5,0 0-6,0 0-12,0 0-11,0 0-13,0 0-11,0 0-12,-24-45-10,24 45-11,0 0-9,0 0-8,0 0-7,0 0-7,0 0-10,-12-12-4,12 12-4,0 0-2,0 0-4,0 0 2,0 0 9,-7 63 4,7-41 5,0 9-3,-2-1 7,2 2 1,0 5 1,0-2 9,2 0-4,-2 1-2,3 0-11,-3 0 7,1-2-9,-1-3-4,3 1-2,-3-8-2,0-5 4,0 3 5,3-4 9,-3-18-3,0 25-1,0-25-7,0 0-5,0 0-2,0 0-4,0 0-10,0 0-10,0 0-16,0 0-9,0 0-18,0 0-10,-18-54-7,18 54-3,-3-33-7,-3 13 2,4 0-4,0-1-1,-1 0 3,-1-3 3,2 1 5,2 1 2,-5-6 2,3 1 2,-2-3 6,1 3 4,3 2-1,2-3 3,-2 6 2,1-5 3,3 5 0,-2 1 4,0 0 2,1 2 6,-3 19 5,2-31 4,0 17 3,-2 14 2,0-22 2,0 22 3,5-21-3,-5 21 2,0-18 0,0 18 0,0 0-4,2-20 2,-2 20-2,0 0-1,0 0 0,0 0-1,0 0 3,0 0-1,0 0-2,0 0 0,0 0 3,-51 25-2,36-12 2,0 3 3,-4 3 3,0 0 2,3 0 6,-4 2-2,3-3-3,3-1 3,-3 1 0,6-4 1,-1-1 0,3 0-3,-3-2 11,12-11 7,-14 16 14,14-16-2,-7 11-4,7-11-2,0 0 3,0 0-16,0 0 4,0 0-7,38-32-2,-22 18-6,2-4 3,1 0-6,3-4-2,5-1 3,-2 0-7,-1 0-3,-1 6 3,-1-2-5,-4 3-1,0 0 1,-1 5-9,-3 2 6,-3 3-1,-11 6-1,0 0 2,34 12-4,-25 2 6,0 3 2,1 7-1,-1 2 3,-2-2 3,2 3-4,0-1 6,-2 3-5,3-4 1,0 1 4,-1 1-28,2-5-41,2 0-56,-2-2-74,-1-1-89,1-7-889,-5 0 397,-6-12 262</inkml:trace>
  <inkml:trace contextRef="#ctx0" brushRef="#br0" timeOffset="56371.22">12530 13495 232,'0'0'225,"0"0"-15,0 0-19,3-17-21,-3 17-16,0 0-7,0 0-3,0 0 4,0 0-1,8 48 8,-6-20 2,3 3-2,-5 4-2,2 6 7,3 1-12,-3-2-4,0-5-9,1 0-5,-3-3-6,2-3-12,0-3-13,-2-3-2,3-3-8,-1-3-9,-2-17-4,0 28-13,0-28-31,0 17-46,0-17-63,0 0-62,0 0-70,0 0-74,0 0-790,0 0 365,0 0 240</inkml:trace>
  <inkml:trace contextRef="#ctx0" brushRef="#br0" timeOffset="56811.24">12464 13522 94,'-10'-27'259,"8"14"-20,2 13-18,2-32-18,5 16-19,5-4-17,4 2-17,5 1-16,10 2-13,6 0-10,8 5-12,-3 3-7,6 3-12,-1 4-4,-5 4-8,-1 3-6,0 1-3,-10 4-3,-6 2 0,-4 2-4,-4 3-1,-10 1 1,-5 0 0,-9 5-1,-4-2-2,-9 7-2,-5-2-3,-3-4-2,-10 5-2,4-10-7,-3 1 2,3-2 3,-1-3-4,1-1 0,3-4 6,4-4-7,0 0 1,5-1-1,0-4 3,22-1 0,-30-1-4,30 1-6,-21-7-3,21 7-4,0 0 0,-5-15-3,5 15-3,0 0-1,0 0-1,51-14-2,-30 15 7,3 1 3,4 6 6,0 4 11,0 1 14,2 3 8,-2 5 7,-3 4 10,-1 6 6,-1-3 3,-3 4-9,-2-3-4,0 0-5,6-3-3,-1-3-8,8-5-29,4-3-56,5-7-59,-5-3-92,13-5-106,1-5-1024,13-3 446,5-3 294</inkml:trace>
  <inkml:trace contextRef="#ctx0" brushRef="#br0" timeOffset="58562.34">1212 8051 122,'0'0'190,"-11"-25"-4,9 11-6,2 14-2,-7-18-6,7 18-12,0 0-16,-7-23-14,7 23-15,0 0-14,-4-15-12,4 15-6,0 0-8,0 0-6,0 0-2,0 0 7,13 56-6,-6-28-3,1 4-7,-1 6 4,2 3-4,-2 5-1,0-1-3,0 0 2,-3 0-1,2-1-2,-1-1-2,-1-5-4,-2-5-2,3-4 1,-4-3 4,3-4 22,-2-3 14,2 0 19,-2-4 10,-2-15-3,5 19-17,-5-19-7,0 0-17,0 0-3,0 0-8,0 0-10,0 0-2,31-45-9,-24 23-5,2-4-10,0 1-9,4 0-11,-2 0-6,5 0-9,-1 4 1,1-3-3,0 6-2,1-1-4,-1 3-4,2 5-4,-1 3 3,-1 0 0,0 8 5,-16 0-1,31 0 6,-13 9 2,-3 1 4,1 6 2,-1 0-1,-1 2 9,-3 1-2,0 3-5,-3-1 2,0-2 5,-1 2-2,-1-2-2,1 0 4,-5 0-2,1-2 0,1-1-26,0 1-35,-4-17-49,4 24-49,1-12-59,-2-4-50,-3-8-734,11 14 341,-1-6 224</inkml:trace>
  <inkml:trace contextRef="#ctx0" brushRef="#br0" timeOffset="59055.37">2130 8260 59,'0'0'174,"0"0"-7,0 0-7,0 0-12,0 0-14,0 0-10,67-8-16,-32 8-10,2 0-7,0 0-6,4-2-9,0 0-6,-4 0-9,1 0-6,-3 0-13,-4 0-4,-6 0-12,-4 2 3,0-2-3,-21 2-3,29-5-3,-29 5-2,10-10-4,-10 10 3,0 0-2,0 0 0,0 0-3,-28-30 3,28 30-1,-20-10 0,20 10 3,-16-10-3,16 10-3,-17-9-2,17 9-3,0 0 3,-14-11-4,14 11-6,0 0 1,0 0-3,0 0 7,0 0 2,0 0 0,0 0 0,0 0 8,67 21 1,-45-10 3,-5 2 3,1-3 7,-3 7 11,-3 0 10,-2 3 11,-3 4 7,-4-1 1,-6 4-4,-4 3-5,-7 2-3,-4-1-3,-6 0-7,1-1-8,-3 0-44,-1-6-59,3-2-69,3-6-82,0-5-570,5-3 267,-2 0 176</inkml:trace>
  <inkml:trace contextRef="#ctx0" brushRef="#br0" timeOffset="62254.56">3565 8225 4,'-9'-13'195,"9"13"-11,0 0-8,-4-25-13,4 25-10,0 0-15,11-29-12,-4 17-14,-7 12-11,22-22-12,-11 12-7,5 4-11,1-1-6,-17 7-6,32-2-7,-10 4-4,-4 5-2,-2 3-6,1 4-2,-5 5-3,-4-1-1,-5 9 0,-3-2-2,-7 4 1,-9 8-3,-6 2 1,-5 1 0,-6-2 2,0-1 6,-1-2 10,0-6 6,11-7 10,2-3 7,3-1 4,1-2 9,3-2 10,4-4 6,10-10-17,-12 12-6,12-12-8,0 0-10,0 0-17,56 0-15,-20-2-26,1-2-18,8-1-25,-3-1-29,2 3-25,-6-2-38,-2 0-32,2 1-30,-5-2-31,0 2-555,-5-4 265,-2-1 176</inkml:trace>
  <inkml:trace contextRef="#ctx0" brushRef="#br0" timeOffset="62588.57">4100 8236 70,'-9'-21'196,"9"21"-7,-6-14-13,6 14-20,0 0-11,0 0-16,11-30-19,-11 30-14,22-7-6,-22 7-10,36-2-8,-17 7-6,2-1-11,-5 4-4,1 2-4,-8 5-5,-5 6 0,-4 0-2,-6 9 0,-10 1-3,-11 7 3,-6 0 5,-3-2 9,-15 7 11,6-9 9,7-7 5,8-4-2,2-3 3,7-4 9,2-2 4,5-3 7,2 0-7,12-11-11,-9 10-4,9-10-10,0 0-6,44 5-23,-10-7-25,10-1-30,3-2-24,2 0-33,0-1-24,0-2-39,-1 0-34,0 3-46,-5-4-605,4-1 279,-12 5 185</inkml:trace>
  <inkml:trace contextRef="#ctx0" brushRef="#br0" timeOffset="62898.59">5511 8162 131,'0'0'223,"0"0"-14,9-11-27,-9 11-19,0 0-15,0 0-9,0 0 0,0 0 0,-34 38-5,10-10-3,-6 7-2,-12 20-6,-3 2-10,1 2-10,-1-2-7,3-2-12,7-8-6,8-9 0,0-1-10,5-5-10,0-2-7,4-3-2,4-6-5,1-3-3,2-1-1,2-3-10,0-4-43,9-10-57,-9 10-72,9-10-52,0 0-658,0 0 290,0 0 191</inkml:trace>
  <inkml:trace contextRef="#ctx0" brushRef="#br0" timeOffset="63067.6">4962 8368 33,'0'0'201,"-4"-15"2,4 15 1,0 0-11,-5-19-11,5 19-19,0 0-16,-4-17-20,4 17-45,0 0-50,0 0-54,32-10-50,-11 10-50,2 2-338,8 0 157,1 4 103</inkml:trace>
  <inkml:trace contextRef="#ctx0" brushRef="#br0" timeOffset="63226.61">5491 8588 29,'0'0'234,"0"0"19,12 16 11,-12-16 3,0 0-14,0 0-19,0 0-24,11 8-18,-11-8-21,0 0-24,0 0-51,0 0-65,0 0-66,30-7-72,-30 7-67,0 0-529,30-11 239,-13 5 158</inkml:trace>
  <inkml:trace contextRef="#ctx0" brushRef="#br0" timeOffset="63642.64">6310 8462 127,'0'0'227,"-8"-16"-12,8 16-20,-2-19-21,2 19-19,0 0-15,10-29-16,-3 18-15,-7 11-8,25-17-12,-10 9-12,1 4-7,-16 4-8,26-7-21,-26 7-3,28 0-2,-28 0-7,17 17 2,-8-2-3,-7 3-1,-4 4-4,-4 4 2,-9 7-3,-2-2 2,-2 2-1,-4-1 7,-3 4 7,3-7 8,-3 1 7,3-5 0,1 1 3,3-8-3,6 1 2,-2-5 5,4 2 4,2-5-4,0 1-3,9-12-2,0 0-7,0 0-5,18 22-13,6-22-24,6 0-27,7-2-27,8-2-25,1-2-32,4 2-38,5-6-23,-1-1-26,-10-3-28,5 0-469,-2-4 235,-11 0 155</inkml:trace>
  <inkml:trace contextRef="#ctx0" brushRef="#br0" timeOffset="63990.66">6973 8362 59,'4'-17'119,"-4"17"4,0 0-10,3-16-9,-3 16-6,0 0 6,0 0 17,0 0 20,0 0 10,0 0 6,-45 31 5,29-13 9,-2 5-10,-4 3-9,2 5-12,-4 1-8,1 5-10,-2 2-12,10-6-9,-1 3-10,5 0-7,3-3-8,3-4-6,7 1-3,5-2-7,6-3-8,5-7-19,11 1-15,5-6-21,-1-8-14,2 0-11,3-6-3,-4-3 1,1-1 3,-2-6 3,-5 0 5,0-1 1,-5-3 9,-6 0 6,-3 4 3,-5-5 5,-4 2 7,-5 14-6,-4-23-2,4 23 2,-21-19 1,1 16-2,-3-1 2,-1 4-2,-8 4 2,2 1-3,-3 4 2,-2 3-19,2 5-50,7-5-67,4 5-46,5 0-73,7-2-542,3-3 269,7-12 177</inkml:trace>
  <inkml:trace contextRef="#ctx0" brushRef="#br0" timeOffset="64266.67">7713 8503 190,'0'0'225,"0"0"-14,-23 5-12,23-5-13,0 0-14,0 0-10,0 0-10,0 0-8,0 0-16,0 0-9,0 0-12,0 0-16,72 11-39,-48-12-35,2 1-42,-1-5-33,-1 5-45,-3-5-55,-3 2-458,1-2 209,-19 5 139</inkml:trace>
  <inkml:trace contextRef="#ctx0" brushRef="#br0" timeOffset="64461.68">7615 8740 206,'0'0'248,"0"0"4,-3 17-13,3-17-19,0 0-17,34 14-19,-16-10-15,6-1-16,1-1-14,3-2-18,3-2-39,-1 2-40,1-5-42,-6 3-47,0-2-55,-2 0-57,-3-4-504,-4-1 225,-5 1 149</inkml:trace>
  <inkml:trace contextRef="#ctx0" brushRef="#br0" timeOffset="66022.77">8512 8435 73,'0'0'214,"-9"-14"-9,9 14-12,-7-14-17,7 14-11,-5-18-8,5 18-15,0 0-13,0 0-14,12-31-10,0 21-14,3 0-7,5 2-10,3 2-8,-2-1-8,4 4-6,2 0-6,-2 1-1,3 4-6,0 2-2,0 5-5,-3-1-2,-1 8 1,-3 0-3,-2 3-1,-3 2-3,-8 2-5,0 2 4,-8-1-3,-2 0 2,-7 3 1,-3 1 5,-6-1 3,-4 1 7,-1-1 8,-3-4 6,6 0 1,-2-6 0,3-1 4,6 1-2,-2-4 7,4-2 4,0-1 0,11-10 0,-14 16-7,14-16-3,0 0-11,0 0-4,0 0-2,43 18-11,-17-18-8,10 1-17,-2-1-19,6-1-7,-3-1-24,1-1-22,0 0-29,-4 1-35,2-4-51,-2 3-56,-4-4-678,3-1 312,-4 2 206</inkml:trace>
  <inkml:trace contextRef="#ctx0" brushRef="#br0" timeOffset="66532.8">9383 8370 20,'-9'-10'240,"9"10"-7,0 0-16,0 0-16,0 0-23,0 0-17,-2-22-18,2 22-13,0 0-16,34-9-10,-14 6-10,-20 3-11,40 0-7,-20 0-8,-20 0-6,38 3-7,-20-2-5,-2 3-4,-1 2-5,-15-6-2,15 16-4,-15-16 0,3 24-5,-3-24 0,-14 32-3,1-13 2,-4 2-2,-6 3 1,-1 0 5,-1-3 3,-6 3 6,4-3 6,-1-3-6,9-1 10,-1-2 3,2-3-2,4 1 1,0-3 6,2 2 3,12-12 1,-18 14-1,18-14-10,0 0-6,0 0 1,0 0-5,34 19-7,-12-15-3,3-4-3,8-2 0,0 2-10,-1 0 5,3-2 0,1 0-5,-2 0-1,-1-5-5,-2 5-3,-2-2 3,-5 2 1,-3-1 4,1 0-10,-22 3 1,29-5 4,-14 4-9,-15 1-4,23-2-9,-23 2-22,0 0-30,22-6-34,-22 6-46,0 0-53,13-2-51,-13 2-788,9-4 351,-9 4 232</inkml:trace>
  <inkml:trace contextRef="#ctx0" brushRef="#br0" timeOffset="67107.83">10301 8614 101,'0'0'240,"0"0"-9,-21-4-11,21 4-13,0 0-11,0 0-11,0 0-10,0 0-21,0 0-13,0 0-16,0 0-12,71-9-9,-37 7-10,6-1-10,6 3-9,-1 0-12,2-2-9,-1-4-10,1 4-1,-2-2-10,-1-2-6,-2 2-6,-4-1-10,-4 2 3,-1-2-2,-2-1-1,-6-1-5,-1 1-1,-6 1-7,-4-3-3,-14 8-1,15-16-4,-15 16 1,2-21-1,-2 21 0,0 0-1,-22-36 2,16 26 2,6 10-5,-16-21 5,8 13 0,8 8 0,-12-16 1,12 16 0,-9-12-3,9 12 4,0 0 0,-9-13 1,9 13 2,0 0 2,0 0 1,0 0 0,0 0 5,0 0 1,0 0 3,49 4 2,-49-4 4,25 12 1,-10-3 3,-1 1 1,-3 0-1,0 0 3,2 2 3,-4 1 0,-1 1 1,-2 4 0,-2 1-2,-1-3-1,-3 5 1,0-21-3,-7 40 1,0-17-4,2-4 1,-4 4-30,0-1-35,0-4-56,1 1-81,3-4-743,-1-3 314,-1 3 208</inkml:trace>
  <inkml:trace contextRef="#ctx0" brushRef="#br0" timeOffset="68491.91">11777 8364 142,'0'0'188,"4"-16"-14,-4 16-15,0 0-20,8-19-14,-8 19-14,0 0 0,0 0 1,0 0 9,0 0 0,13 54-4,-5-25 3,-1 0-2,2 6-6,0 2-8,2-1-8,-5-3-5,4-1-8,-4-3-5,3-1-10,-2-3-4,0 0-7,1-6 0,-3-2 3,2-3 4,-7-14-8,11 17-5,-11-17-6,18 6-4,-18-6-5,0 0-4,31-19-5,-23 9-3,6-7-1,-1 1-8,1-8-6,1 3 4,1-1-3,-3-2-2,2 1-3,1 4-1,-4 4-8,-1-2 6,-2 5-1,1-1-3,2 6 2,-12 7 0,18-12 1,-18 12 1,22 0 2,-22 0-2,29 17 1,-15-6 2,6 2-1,-2 1 1,1 4 1,-1-2-1,1 0 1,0 3 0,-3-3 0,3 0 2,-3-1-2,-2-5 0,-3 2 3,2-3 0,-13-9 6,20 10 1,-10-5-1,-10-5 8,0 0-1,0 0-1,40-16 3,-31 4 3,-3-2-1,5-5-3,-4-5 4,-1 0-8,1-3-3,0-5 0,-5 0-4,3-1-4,-3 2-2,1-1-7,-3 3 7,0 3-24,0 5-44,0 1-74,0 20-72,-5-24-74,5 24-703,-11-3 335,11 3 221</inkml:trace>
  <inkml:trace contextRef="#ctx0" brushRef="#br0" timeOffset="69500.97">1727 15099 170,'-16'-2'153,"16"2"-16,-31 12-11,15-3-4,-2 9-1,-4 13-1,2 13-3,-9 21-6,2 4-5,5 3-4,6-9-2,7-6-5,1 0-5,12-5-2,-4-4-7,4 9-3,5-12-7,5-1-2,4 1-5,6-7-4,2-3-4,9-8-3,-2-7-5,4-3-8,4-7-15,2-4-31,-6 0-34,1-6-42,0 0-48,-7-6-65,-2 0-468,-4 1 225,-3-5 149</inkml:trace>
  <inkml:trace contextRef="#ctx0" brushRef="#br0" timeOffset="69725.98">2152 15683 92,'0'0'132,"0"0"14,0 0 4,0 0 4,0 0 3,0 0 1,21 43 1,-15-22-7,3 1-9,-2 5-11,-1-3-11,1 2-10,-2-1-10,-1-5-7,-1-1-9,2-1-20,-5-18-22,3 25-51,-3-25-69,0 0-65,0 0-528,0 0 228,0 0 150</inkml:trace>
  <inkml:trace contextRef="#ctx0" brushRef="#br0" timeOffset="69881.99">2217 15297 16,'0'0'195,"0"0"-22,8-17-16,-8 17-20,0 0-23,0 0-47,12-10-48,-12 10-50,0 0-257,0 0 97,49 25 65</inkml:trace>
  <inkml:trace contextRef="#ctx0" brushRef="#br0" timeOffset="70365.02">2547 15830 137,'0'0'241,"0"0"-18,22 3-16,-22-3-1,0 0-9,2 29-11,0-8-16,0 4-11,1 5-14,1 3-11,-1 3-8,-1 1-13,2 0-8,-1-1-9,-3-5-9,2 1-7,-2-3-5,2-5-10,-2-2-2,0-3 0,0 1 12,3-4 6,-3-16 17,0 25-12,0-25-11,0 0-10,0 0-4,0 0-6,0 0-9,0 0 0,0 0-11,-23-59-4,20 30-9,1-7-3,0-9-5,2 0-14,7-12-11,0 0-9,4 3-9,6 3-7,1 3-8,1 4-8,0 8-5,-1 7-4,3 3 1,-2 8 2,-1 5 4,0 8 10,-5 3 0,-13 2 6,28 13 3,-19 0 8,1 1 2,-5 3 6,-3 2 8,0 3 16,-4-2 11,0 1 9,-8-1 9,1 2 3,-8-1 1,1 1-6,-3-6 1,-4 1-4,-9 0-2,8-5-11,-4-3-46,0-3-63,2-3-74,1-3-73,1-3-687,6-2 316,18 5 207</inkml:trace>
  <inkml:trace contextRef="#ctx0" brushRef="#br0" timeOffset="71569.09">3030 15344 50,'7'-21'268,"-7"21"-10,0 0-24,5-20-21,-5 20-23,0 0-22,0 0-15,0 0-5,0 0 1,0 0-5,12 49-7,-12-16 1,0 11-8,-2 3-9,0 0-12,-4 1-10,6-2-7,-4-4-10,4 0-9,-3-6-7,0-4-7,2-5-5,1-5-4,0-2 2,-3 0-4,3-20 4,0 29-6,0-29-1,4 15-6,-4-15-7,0 0-1,0 0-6,0 0-4,0 0-1,32-33 1,-23 18-8,2-1-4,2 2-1,-2 0-7,2 1-4,4 1 3,-1-4-2,3 8-7,-3 2 2,4 0 2,-20 6-2,35 0 0,-19 4 4,0 2 3,1 4-1,-3 0-4,-3 4 4,1-4 2,0 5-1,-3-3 1,0 4-2,0-4 4,1 1-6,-10-13 3,17 18 2,-8-8-1,2-2 3,-11-8 4,31 8-4,-10-7-4,0-2-3,2-4-1,6-3-6,-7-3 0,5-3-2,-5-3 1,2-5-1,-1 2 2,-8-1 3,3-2-5,-6 4 4,-1-2 0,-4 2 2,1 5-2,-6-1 0,-2 15 1,0-27 1,0 27 2,-14-16-1,14 16-1,0 0 2,-30-2-2,30 2 2,-27 22-1,11-4 2,-1 5 1,6 7 3,2-3 1,4 3 2,3 1-4,4-1 2,5 5 3,9-3-1,6-3 0,3-1 2,6-5-1,4-5 2,-1 0 0,2-7 1,-5-3 0,3-6-2,-6-2-4,3-5 1,-4-2 4,-1-5-5,-3-5 5,-3-3-1,-7-6 5,1-5-8,-5-2-1,-5-3-8,-2 2 9,-4 0-2,-5 2-1,3 1-3,-4 3 1,0 6 1,1-1-1,1 4-3,-1 5-1,-1-1 0,8 15 2,-12-15-9,12 15-6,0 0 0,0 0-8,0 0 1,0 0 2,0 0-3,56 12-3,-34-6 1,1 3 8,-4-1 0,2-2 1,-3 2 4,1 4-2,-3-4 5,-2 2 0,-2 3 6,-2 3 9,-1-5 11,-2 6 7,-5 2 7,0 1-2,-2 0 1,0 3-2,0-3 2,-2 5-5,2-1-1,0 0-1,2-3 0,5 3-4,1 0-13,1-1-21,5-4-21,4-2-25,6-2-26,-1-3-17,3-2-18,2-1-18,1-2-15,-2-5-7,5-4 5,-3-3-1,-1-6 0,2-3 4,-4-4 5,-3-6 4,-1-1 11,-4-5 12,-2-3 15,-4-5 18,0-2 16,-5-4 23,-2 1 20,1-5 20,-4 0 14,2 2 24,-4 1 17,3 2 23,-3 0 12,0 8 22,2 1 15,-4 3 18,2 1 9,0 6 2,0 2 3,0 1-9,-3 2-10,3 19-13,0-29-10,0 29-11,0-22-10,0 22-1,0 0 7,0 0 2,0 0-3,0 0 6,0 0 11,0 0 5,-4 86-3,2-43-4,2 3-1,-2 1-1,2 3-1,0 0-6,4 7-7,-1-9-6,6 6-8,1-11-5,1-3-6,3-3-3,3-2-7,4-6-2,4-4-33,1-2-40,5-7-46,-4-3-42,4-7-55,-4-1-60,6-5-54,-2-2-47,-1-7-738,4-4 362,3 1 240</inkml:trace>
  <inkml:trace contextRef="#ctx0" brushRef="#br0" timeOffset="71757.1">5009 15671 127,'0'0'256,"0"0"-15,0 0-26,0 0-23,0 0-19,0 0-22,45-34-43,-11 19-44,12-1-38,1-3-46,5 3-46,-3-4-47,-5 2-348,3-2 157,-10 6 103</inkml:trace>
  <inkml:trace contextRef="#ctx0" brushRef="#br0" timeOffset="72137.12">5235 15742 172,'0'0'184,"0"0"-1,0 0-12,10 27-16,-10-27-10,30 8-10,-11-8-14,2 2-11,0-4-10,2-4-9,1 4-8,-3-4-11,-1 0-3,3-4-3,-6 0-7,2-3-6,-5-1-6,-5-4-2,-1 1-6,-2-2-6,-4 0-1,-2 1-4,0 18-2,-8-29-3,8 29-4,-11-22-2,11 22-3,-20-6 3,20 6 8,0 0 7,-42 19 11,23-5 11,5 5 7,0 4 9,0 0-1,3 3 0,6 1 2,2 0-4,6 2-2,2 1-2,14 1-3,-1 1-3,8-3-7,0-1 3,7-5-14,8 1-15,-2-8-28,-1-3-38,-1-5-41,-1-4-48,0 1-52,0-5-52,-1-3-651,0-3 302,-5-2 198</inkml:trace>
  <inkml:trace contextRef="#ctx0" brushRef="#br0" timeOffset="72369.13">5927 15492 180,'0'0'226,"0"0"-10,0 0-11,0 0-7,0 0-2,0 0-1,0 0-5,0 0-3,32 43-14,-13-16-11,4 1-13,8 4-15,-4 5-10,2-4-7,-3 1-16,-1-5-12,-1-1-29,-3-3-34,-3-7-38,-1 2-39,-3-4-38,-1-3-43,2-1-55,-3-3-649,4-6 284,-16-3 188</inkml:trace>
  <inkml:trace contextRef="#ctx0" brushRef="#br0" timeOffset="72572.15">6331 15474 98,'-7'-17'206,"7"17"1,0 0 4,0 0 1,-33 5-8,33-5-1,-36 30-10,14-7-9,-1 7-12,-10 10-13,-7 15-16,-5 1-12,5 1-14,6-9-9,6-9-39,5-7-37,4 1-50,3-7-50,4-2-52,4-10-84,8-14-558,0 21 259,0-21 171</inkml:trace>
  <inkml:trace contextRef="#ctx0" brushRef="#br0" timeOffset="72855.16">6669 15237 56,'0'0'306,"0"0"-19,3-24-15,-3 24-22,0 0-13,0 0-10,0 0-12,0 0 5,0 0-2,0 0-5,20 72-8,-12-28-15,-3 3-6,-3 8-12,3 2-11,-1 0-15,-4-7-9,5-2-17,-1-1-5,-1-3-14,1-1-9,3-6-9,3-5-6,-3-6-8,7 1-39,3 0-38,10-7-57,4-3-56,-1-6-60,3-3-63,7 0-57,-4-5-877,-1-6 401,3 2 264</inkml:trace>
  <inkml:trace contextRef="#ctx0" brushRef="#br0" timeOffset="73053.17">6732 15761 52,'-27'2'274,"27"-2"-10,-20 2-12,20-2-10,0 0-18,0 0-18,0 0-19,0 0-19,0 0-22,0 0-11,87-12-12,-42 8-21,1-3-32,3 2-40,0-4-42,0 0-54,0 3-68,-2-3-636,-2 3 262,-3 0 173</inkml:trace>
  <inkml:trace contextRef="#ctx0" brushRef="#br0" timeOffset="73340.19">7891 15535 243,'0'0'322,"-12"-17"-12,12 17-16,-9-14-22,9 14-21,0 0-26,-9-20-20,9 20-52,0 0-54,-8-14-81,8 14-92,0 0-75,0 0-589,0 0 251,0 0 166</inkml:trace>
  <inkml:trace contextRef="#ctx0" brushRef="#br0" timeOffset="73509.2">7902 16131 287,'0'0'333,"-9"11"-11,9-11-31,0 0-29,0 0-23,0 0-23,0 0-21,0 0-52,0 0-53,0 0-70,22-46-78,-22 46-103,12-22-580,-12 22 252,15-14 166</inkml:trace>
  <inkml:trace contextRef="#ctx0" brushRef="#br0" timeOffset="74864.28">9643 15692 90,'0'0'232,"4"-25"-10,-4 25-14,0 0-21,-4-24-16,4 24-17,0 0-17,4-16-18,-4 16-11,0 0-11,0 0-11,0 0-5,0 0-6,8 52-6,-1-24-2,-4 2 5,5 7 1,1 3-4,0-2-3,1-1-4,-3 2-6,3-6-3,-1-4-3,0-2-6,-2 0 0,0-5-2,-3-5 7,4-1 7,-4 0 9,3-2 2,-7-14-3,14 17-3,-14-17-6,17 4-3,-17-4-2,0 0-4,34-17-5,-22 5-7,5-4-2,-3-6-6,-1-1-3,4-2-2,-1-3-2,-2 6-2,3-2-1,-3 1-5,-3 4-2,-2 5-4,2-2 0,-2 6-7,-9 10 1,16-12 4,-16 12-3,0 0 6,28 8-2,-28-8-1,21 24 1,-10-10-1,4 4 2,-4-1 1,3 4 0,-2 0-3,2 1 3,2-2 4,-2-1-3,1 0-1,-1-2 2,-3-2-2,0-2 7,4-3-5,-3-2 12,0-1 10,-12-7-10,25 4 0,-25-4 5,25-9 3,-25 9 15,27-14-5,-18-2 0,4 0-4,-1-9-3,-4-3 9,1-1-2,-3-11-7,2 1-3,-2-6-6,-3 0-3,-1 3 0,-2-1-4,0 5-2,0 6-2,0 0-2,0 8-33,0 1-38,0 1-34,0 22-41,-5-31-40,5 31-30,-4-12-35,4 12-33,0 0-750,0 0 348,0 0 230</inkml:trace>
  <inkml:trace contextRef="#ctx0" brushRef="#br0" timeOffset="75282.3">10957 15721 164,'0'0'246,"0"0"-15,-2-20-21,2 20-20,0 0-23,0 0-13,0 0 2,0 0 2,0 0 4,0 0-2,0 0-9,-18 48-8,15-26-9,1 6-8,0-1-15,0 1-11,-1 1-7,3-4-5,0 1-13,0-2-7,3 0-6,-3-3-6,2 0-9,0-4-22,-2-17-34,2 31-41,-2-18-44,0-13-43,3 20-55,-3-20-60,0 0-613,-3 24 294,3-24 194</inkml:trace>
  <inkml:trace contextRef="#ctx0" brushRef="#br0" timeOffset="75594.32">10972 15791 18,'-3'-28'277,"3"28"-9,0-23-5,0 23-12,0-19-19,0 19-20,0 0-24,-3-23-16,3 23-19,0 0-20,0 0-12,6-19-11,-6 19-13,0 0-8,0 0-5,43 31-9,-23-15-4,0 3-9,4 5-3,-1 3-6,-1-3-5,0 4-4,0-1-2,1-3-4,-5 3-5,2-5-1,-4-1-5,-3-1 0,4-4-3,-5-2-23,1 2-23,-2-5-21,0 1-20,-11-12-29,15 14-31,-5-8-30,-10-6-19,20 9-30,-20-9-17,14 2-535,-14-2 257,0 0 169</inkml:trace>
  <inkml:trace contextRef="#ctx0" brushRef="#br0" timeOffset="75892.34">11454 15737 134,'0'-27'188,"4"5"3,-3 1 4,-1 3 6,0 18-6,0-32 2,0 17 0,0 15 0,-1-26-8,1 26-6,-4-23-15,4 23-11,0 0-14,0-25-20,0 25-12,0 0-14,0 0-10,0 0-2,0 0-6,0 0 0,-22 54-2,15-22-6,2 5-1,-2 4-3,3 1 1,-2 1-5,2-4-5,1 1-3,0-7-7,2 1-5,1-2 2,0-5-3,-3-2-6,3-4-21,3 0-26,-3-2-32,0-19-23,0 31-34,0-17-43,0-14-54,1 22-55,-1-22-817,-1 13 364,1-13 239</inkml:trace>
  <inkml:trace contextRef="#ctx0" brushRef="#br0" timeOffset="76248.36">12343 15635 251,'4'-15'234,"-4"15"-5,0 0-3,0 0 3,0 0-7,0 0-11,0 0-7,9 45-14,-9-24-5,3 6-14,-1 2-11,0 3-9,-2-3-25,3 3-7,-2-2-12,2-4-6,2 2-10,-5-7-15,5 0-1,-2-2-3,-1-2-9,-2-17-14,4 25-21,-1-12-34,-3-13-36,4 16-39,-4-16-49,0 0-51,0 0-47,0 0-759,0 0 335,0 0 222</inkml:trace>
  <inkml:trace contextRef="#ctx0" brushRef="#br0" timeOffset="76543.37">12053 15617 104,'-9'-17'291,"9"17"-6,-5-15-12,5 15-17,0 0-24,-4-23-20,4 23-18,16-17-22,-16 17-15,27-17-18,-7 9-11,5 0-17,3 0-7,0 0-11,2 2-9,3 2-9,-1-2-5,-1 2-6,0-2-9,-1 1-7,-4 2-15,-3 0-15,1-2-15,-4 4-24,-2-1-28,2-4-34,-20 6-34,28-1-39,-28 1-33,21 1-17,-21-1-28,0 0-496,18 9 248,-18-9 164</inkml:trace>
  <inkml:trace contextRef="#ctx0" brushRef="#br0" timeOffset="76806.39">12079 16091 199,'-15'6'252,"15"-6"1,0 0-6,-13 8-15,13-8-8,0 0-7,0 0-1,0 0-7,0 0-29,27 26-10,-5-20-15,5 1-11,9-3-9,-1 0-5,1-1-15,4-3-14,-2 1-9,2-1-12,0 0-28,-3 0-32,-2-1-33,-2-4-43,0 3-52,-6 0-56,-1-2-50,-3-1-62,1 1-606,-3-2 300,-3 2 198</inkml:trace>
  <inkml:trace contextRef="#ctx0" brushRef="#br0" timeOffset="77168.41">13501 15581 298,'5'-21'326,"-5"21"-19,0 0-13,1-21-23,-1 21-24,0 0-24,0 0-23,3-18-15,-3 18-6,0 0-2,0 0-8,0 0-4,0 0-6,3 69-7,-3-45-9,2 5-7,-2 3-10,0-3-10,2 4-11,-1-1-9,3-4-8,-2 1-11,0-3-6,1-3-3,-2-2-11,2-1-5,-3-2-6,3-2-22,-3-16-26,2 26-34,-2-26-47,4 17-64,-4-17-60,0 0-68,6 6-65,-6-6-839,0 0 401,0 0 264</inkml:trace>
  <inkml:trace contextRef="#ctx0" brushRef="#br0" timeOffset="77426.42">13253 15627 266,'0'0'285,"-12"-15"-3,12 15-7,-6-18-16,6 18-23,-3-20-21,3 20-15,14-25-20,-2 13-17,7-2-21,4 3-10,10-5-14,2 6-18,0 0-6,3 1-6,1 3-12,-1-1-12,-1 4-25,-5 0-22,1-1-35,-7 4-39,-1 0-53,-3 1-47,-2 5-39,-1-3-49,-2 4-588,-4-1 283,1 5 187</inkml:trace>
  <inkml:trace contextRef="#ctx0" brushRef="#br0" timeOffset="77632.44">13090 16003 176,'0'0'226,"-14"9"6,14-9 3,0 0-5,0 0-15,0 0-17,49 20-15,-19-16-14,5 1-22,3-2-11,8-1-14,3-2-15,0 0-26,3-2-34,-2-4-50,2 3-55,0 0-74,-3-5-82,0 1-499,-2 2 242,2-2 160</inkml:trace>
  <inkml:trace contextRef="#ctx0" brushRef="#br0" timeOffset="77948.45">14533 15675 85,'-4'-19'302,"4"19"-4,-5-15-26,5 15-16,0 0-22,-4-19-23,4 19-21,0 0-23,0 0-16,0 0-6,0 0-7,0 0-5,0 0-8,-11 53-6,11-30-11,-2 3-7,2-1-10,0 5-7,-3-3-8,3 2-9,-1-6 1,1 2-11,0-3-17,0-1-22,0-3-20,0-18-22,1 32-28,-1-19-44,0-13-44,8 16-55,-8-16-60,0 0-688,0 0 321,0 0 211</inkml:trace>
  <inkml:trace contextRef="#ctx0" brushRef="#br0" timeOffset="78411.48">14277 15627 8,'0'0'257,"2"-37"-3,0 21-5,3-3-10,4 1-19,2-1-11,7-3-21,0 2-17,9 1-20,4 0-13,4 2-14,8 2-13,-1 2-10,1 5-8,2 2-10,-8 6-10,3 3-6,-2 5-7,-1 6-6,-7 5-7,-4 3-3,-10 7-2,-9-2-4,-7 3-2,-5 1-3,-8 2-1,-7-1-4,-7 6-1,-6-5-5,-2-3-3,-2-1 1,4-7 1,0-2-3,0-3-6,6-3 3,1-6-1,5 0-1,3-5 0,-1 0-4,19-3 0,0 0 0,-31-8-3,31 8-3,-6-18 0,6 18 1,0 0-3,11-30 1,-11 30-4,21-22 4,-8 17 0,4-3 4,-17 8 1,38-2 6,-17 4 2,-1 6 10,2 2 4,-2 4 12,1 3 18,0 3-3,1 4 5,-1 1 8,-3 1 2,1-1 9,2 0-6,-2-4 2,4 0-6,3-1-3,4-2-6,4-4-9,5-3-26,0-3-66,8-4-75,-10-4-97,7-6-132,-1-2-894,-1-4 421,-2-2 278</inkml:trace>
  <inkml:trace contextRef="#ctx0" brushRef="#br0" timeOffset="105215.01">12104 16789 119,'-26'-2'130,"26"2"-9,0 0-15,0 0-12,0 0 2,-23 2-2,23-2-7,0 0-6,0 0 0,0 0-5,0 0 0,0 0 3,0 0-4,0 0-1,0 0-7,0 0-6,96-6-4,-49 1-1,11-1-4,7-2-6,33 0-1,2-4-6,13 2-1,4 2-6,-1 1-1,4 1-8,-4 4 2,-3 0-4,-6 2-2,-2 0-2,-21 2 1,-12 0-3,-6 1-4,-10-2-1,-4 1 0,-8 0-2,-6-2-2,-9 3-3,-1-3 1,-2 2-1,-4-2 1,-2 2 0,-20-2 0,31 2-1,-31-2-1,14 2-7,-14-2-10,0 0-15,0 0-17,0 0-16,0 0-23,0 0-25,0 0-19,-78 4-19,54-4-357,-1 3 172,2-2 114</inkml:trace>
  <inkml:trace contextRef="#ctx0" brushRef="#br0" timeOffset="105589.03">12202 16751 37,'-26'0'141,"26"0"-5,0 0-10,-23-3-11,23 3-9,0 0-5,0 0-11,0 0 6,0 0 1,0 0 0,0 0-3,0 0-3,59 14-3,-19-10-3,6 5-3,17-4-4,28 6-6,10-5-7,6 2-4,6 4-6,3-6-6,3-3-5,-2-1-4,-3 4-1,-4-6-6,-2 0-4,-8-3-1,-19-2-1,-12 4-6,-16-1-2,-1-4-3,-6 6 1,-9-3-4,-2 1-1,-4-3 0,-5 5 0,-3-4 1,-1 2-4,-4 0 1,-18 2-13,27-6-12,-27 6-19,15-8-23,-15 8-25,0 0-38,0 0-29,0 0-25,-44-15-412,20 12 199,1 0 132</inkml:trace>
  <inkml:trace contextRef="#ctx0" brushRef="#br0" timeOffset="105912.05">12345 16910 72,'-24'-1'169,"24"1"-14,0 0-7,-18-2-9,18 2-10,0 0-6,0 0 2,0 0-8,0 0-10,89-12-9,-29 7-5,36 1-10,13-4-4,10 3-8,8-2-5,22 1-12,-22 2-2,-3 0-5,-5 0-3,-8 0-4,-8-3-4,-26 4-4,-17-3-4,-10 3 1,-12 1-2,-4-1-9,-3 0-1,-7 3 2,-6-5-4,-18 5-3,21-9-11,-21 9-26,0 0-37,0 0-64,0 0-565,0 0 235,-51-12 155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44:05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2916 7126 79,'0'0'206,"0"0"-16,0 0-19,0 0-17,0 0-14,0 0-8,0 0 3,0 0-10,0 0 5,0 0-2,0 72-5,0-40 1,-2 1-2,2 1 0,-2-1-5,2 0-11,-2-1-6,2-5-11,0-1-7,-3-5-7,6-1-8,-3-20-4,-3 35-3,6-23-10,-3-12-7,0 22-39,0-22-54,0 0-65,0 0-49,0 0-58,0 0-590,0 0 276,0 0 183</inkml:trace>
  <inkml:trace contextRef="#ctx0" brushRef="#br0" timeOffset="369.02">3054 6774 98,'-9'-18'243,"9"18"-21,0 0-19,-3-18-23,3 18-18,0 0-19,0 0-9,0 0-17,0 0-11,0 0-7,0 0-9,53 16-7,-25 6 2,2 1 5,1 10 4,3 7-3,8 17 3,-5 8 3,-7 4 9,-4 7 11,-10 7 17,-8 5 5,-8-1 15,-6 2 19,-14-3-5,-4-2 0,-8-3-1,-6-4 0,-1-4-13,-6 1-10,1-9-12,-1-4-15,11-17-8,5-11-12,5-4-11,5-3-39,4-7-57,0-5-76,4-6-88,0 0-94,11-8-90,0 0-973,-19-16 452,19 16 299</inkml:trace>
  <inkml:trace contextRef="#ctx0" brushRef="#br0" timeOffset="3271.18">4372 7218 112,'0'0'145,"0"0"-18,0 0-3,0 0-25,0 0-5,0 0-10,0 0 0,0 0-12,2 81-4,2-42-3,1 4-5,-4 1 4,3-2 9,-4-2-2,2-5 0,0-3-5,0-1-1,0-3-5,-2-5 1,3-5 15,-3 2 18,2-4 15,-2-16 8,2 23-6,-2-23-10,0 0-15,0 0-8,0 0-10,0 0-7,0 0-4,0 0-9,4-75-3,-4 42-4,4-4-9,-8-1-3,8-3-3,-4-3-6,3-1-3,-1 4-1,-2 7-2,2 2-5,1 2-2,-3 6-1,2 3-6,-2 5 0,0 16 1,0 0 2,9-14-2,-9 14 4,0 0 2,29 46-1,-17-12 0,3 4 4,1 8 0,1 2-2,-3-1 1,2-1 1,-2-6-2,2-3-1,-4-2 1,0-6-1,-3-5 2,3-2 2,-1-3 8,-2-7-4,4-3 1,-13-9-4,23-3 1,-23 3-7,33-27 2,-17 4-1,2-6 1,1-4-6,-4-2 3,-2-2-2,2-3-2,-6 4 1,-1 1-2,0 7-1,1 3 1,-5 5-4,2-2-2,-1 7 0,-5 15 2,9-12 2,-9 12 3,0 0-3,0 0 3,23 40 2,-11-15 0,-3 1-1,5 9 2,0-4 0,0 3 2,2-3-1,3-1 2,0-1-1,2-3-4,0-4 5,-1-5-1,5-2 0,0-7 1,1-2 1,-2-6-4,3-1-4,1-6 6,-2-2 0,-1-3 0,-3-3-3,-2 0 0,-3-2 0,-1-1 1,-4-1 4,-3 3 5,-2-2 0,1 4 4,-8 14-2,4-23 1,-4 23 1,0-17-4,0 17-3,0 0 0,0 0 1,0 0-3,0 0-1,-40 35 3,33-16-2,1 0 1,3 2-1,1 0 0,-1-2-1,6 2 0,4-2 0,2-1-7,5-2 7,5-1-1,-1-3 2,3-4-1,1-5-3,0-1 0,2-4 1,-1-1 1,0-7-4,1 0 3,-5-1 2,-1-1 4,-4-4 5,-5 2 4,-1-3 2,-3 1 6,-5-4-1,0 20 0,-13-33-2,4 16-7,-5 0 6,1 4-8,-4-1 1,1 6-1,0-2-4,16 10-7,-36-7-29,20 9-40,16-2-48,-28 9-59,17-1-59,11-8-52,-12 18-721,9-7 341,3-11 225</inkml:trace>
  <inkml:trace contextRef="#ctx0" brushRef="#br0" timeOffset="3979.22">5849 7513 150,'0'-21'260,"0"21"-12,0 0-25,0 0-21,0 0-19,0 0-18,0 0-17,0 0-9,0 0-9,0 0 2,14 64 2,-9-38-6,0 1-9,1 0-12,0-1-7,-2-5-11,1-2 1,0 0-7,-3-3 9,2-3 20,-4-13 13,7 19-4,-7-19-14,0 0-11,0 0-15,0 0-6,0 0-7,0 0-9,24-48-6,-19 29-6,-1-5-9,3-3-5,2 3-4,-2 2-10,3-1-3,-3 7-4,2-2-6,0 4-6,1 4 0,-10 10-6,19-11 0,-19 11 5,0 0-3,33 16 2,-22-3 2,-1 3 2,-1 4-1,-4-1 2,7 1-5,-5 2 2,-1-3 4,1 1 1,0-3 1,2-2 0,-2 0-3,1 0-4,1-5 6,5-1-14,0-4-8,-14-5-7,39 3-6,-15-7 6,6-3-4,-1-4-1,6-1-3,-5-2-4,0-3 0,-3 1 4,-5-2-5,-3-1 9,0 3 4,-5 0-2,-5-2 10,0 5 9,-2 1 4,-7 12-1,10-21 11,-10 21 0,5-13-3,-5 13 4,0 0 0,0 0-2,0 0-3,0 0 4,0 0 3,-22 45-2,17-27 1,3 4 3,2-2-4,2 3 1,0-2-1,3 3 1,2-4-3,2 2 2,6-5 4,1-3-4,1-4 1,1-5 0,1-3 1,-19-2 1,40-9-4,-19 1-3,-3-4 5,1-6-8,-4 2 11,-2-7 0,-6-2-4,0-1 4,-7 4 6,0-5-5,-4 0 2,1 3 1,-4 0 0,-2 1-4,2 7-5,-3-1 1,-1 4-1,1 2-2,10 11-24,-26-8-25,26 8-39,-29 6-53,29-6-58,-29 21-61,18-8-846,4 4 374,1 1 247</inkml:trace>
  <inkml:trace contextRef="#ctx0" brushRef="#br0" timeOffset="5208.29">7398 7576 10,'5'-15'241,"-5"15"-9,4-32-16,-4 20-15,0 12-12,-4-25-17,4 25-9,-12-25-13,3 14-15,-3 3-10,12 8-16,-28-4-9,28 4-9,-45 16-6,15 1-8,3 5-6,-2 7-5,4 1-2,2 0-9,6 1-9,0-1 3,6-5-4,6-1-6,3-5-3,2 1-3,8-7 0,5-2-2,1-5-3,-14-6-4,42 0-3,-22-6 1,5-2-4,-2-5 1,-3 0-4,1-4 1,-4 1 6,-1 0 11,-4-2 7,0 3 0,-3 3 3,0-2 2,-9 14-6,15-20-4,-15 20-5,11-11-2,-11 11-4,0 0-4,0 0-1,0 0 1,0 0-3,16 40 4,-11-24-7,0 0-1,2 2 5,0-1-2,2 1-10,0-4 3,3-1-3,2 0-1,2-3 2,-2-4-4,6 1 1,-20-7 4,34-2-6,-16-5 1,4-1 2,-1-4-1,-2-4-2,-1-5 1,-1-6 1,1-5 2,-4-2-1,3-11-1,-6-6 1,-2-3-1,-2-5 12,-7-2 4,3 0-3,-3 2 5,0 9 9,0 2-4,-3 4 9,1 8 8,2 2 0,-2 5-5,-1 3-4,3 5-4,-2 0-6,2 21 0,-2-25-6,2 25-1,0 0 6,0 0-7,0 0-3,0 0 5,-11 61-2,8-27-1,1 11 1,2 4 0,2 10-1,-2 2 1,5 0 2,-1 0-4,5-4-2,3 0 1,0-7-1,4-2 0,-2-8-2,1-5 3,1-2 0,2-7 1,4-9-7,-4-2-11,8-7-6,-3-5-10,1-6-4,3-3 4,0-6-10,-5-6 5,2-2 5,-3-6 1,-4 6-4,-3-6 7,-3 2-1,-2 2 10,0 1 5,-3 3 10,1 2 2,-3 2 0,-4 14-3,7-21 0,-7 21-3,0 0 6,0 0-6,0 0 8,0 0 1,0 0 4,9 43 4,-9-13 10,0 7-3,0 4 3,0 3 2,0 4 8,0 3 1,0-1 4,0 11 0,0-2 3,2 0-2,-2 0-6,0 0 0,3-4-4,-1-8-2,-2-3-3,0-7-4,3-6-3,-3-2-20,0-6-33,2-4-46,-1-2-39,-1-17-49,0 0-50,0 0-56,0 0-47,0 9-34,0-9-838,0 0 404,-8-50 265</inkml:trace>
  <inkml:trace contextRef="#ctx0" brushRef="#br0" timeOffset="5477.31">8061 7460 23,'0'0'207,"3"-30"-18,4 19-20,-7 11-11,18-26-18,-1 16-11,4-1-5,5 5-12,1 0-4,0 6-11,3 1-1,0 7 5,3 6 4,-7 6-1,-1 6-3,-6 3 6,-8 7 5,-6-2 2,-8-1 0,-3 7 3,-8-5 2,-2 1-5,-6-2-10,-3 2-7,-1-9-12,-3-2-4,4-4-9,-2-6-22,5-4-36,-2-1-40,4-6-54,2-2-62,18-2-44,0 0-39,-31-10-661,31 10 301,4-23 199</inkml:trace>
  <inkml:trace contextRef="#ctx0" brushRef="#br0" timeOffset="6551.37">8760 7141 131,'-3'-19'248,"3"19"5,-6-34-2,3 22-4,3 12-15,-2-21-21,2 21-18,0 0-25,-2-22-12,2 22-16,0 0-13,0 0-4,0 0 9,7 57-6,-5-23 2,2 10-9,-1 5-1,1 7-10,-1 3 0,-3 0-5,0-8-7,-3-4-5,1-2-8,0-7-6,2-7-8,0-1 9,-3-7 12,3-5-6,0-18-7,0 24-9,0-24-9,0 0-7,0 0-6,0 0-15,0 0-13,29-42-13,-18 21-9,5-3-7,0 3-2,6 1 3,-6-2-2,1 3 1,-3 7 2,-1-1-3,-1 6 1,-12 7 2,26-5 4,-26 5-9,23 11 11,-11 1 4,0 2 2,1 5-14,1 3 13,1-4-1,-1 3-9,-1-3 13,7 0-2,-2-3 0,2-5-2,7 1 1,1-9-2,-3 1 1,8-6-14,-2-2-1,1-3-1,2-4-4,-3-5-2,-6 1 2,3-6-1,-10 1 0,-5-3 1,-1 2 7,-2-3-6,-5 6-2,-3-3 6,-2 4-2,0 18 2,-9-30 3,-1 19 1,10 11 7,-23-8-8,23 8-1,-29 8 4,29-8 0,-29 27 3,14-11 0,3 3 4,1 2-1,4-2 1,0-3 0,4 2-3,3-18 5,6 29-3,3-17-8,2-1-12,-11-11-10,29 6-10,-11-6-2,-18 0-4,40-10 4,-22 3 2,1-3 4,0-2 4,-3-4 3,1 2 4,-6-1 7,1 3 12,-4-3 9,3 2 7,-4 1 5,-7 12-3,13-17-3,-13 17 2,12-14 1,-12 14-4,0 0 0,0 0-2,0 0 4,0 0-3,26 37 3,-19-23-1,2 1 0,2 2-2,2-2 1,0-3-3,4 3 5,2-2-2,2-7-4,5 0 1,-3-1 5,5-8-8,4-1 2,1-2 4,5-4-4,-1-2 3,-5-6-2,-1-3 2,-4-1 3,-4-2 7,1-5 3,-4-7-7,-7-3-4,1-8 1,-4-6 0,-1-3-4,-6-4-1,-1 1 2,-4 0 3,-1 12 14,1 1-3,0 3 17,-3 10-1,2 2-1,1 3-2,2 5-5,-3 2-4,3 21-6,-2-22 1,2 22-2,0 0 3,0 0 0,0 0 2,0 74 8,0-30 11,5 15 5,0 2-4,2 25-1,-2-2 7,1 0-3,1-15-5,0-8 1,2-5-6,2-2-4,0-8-1,3-7 0,-1-9-3,7-7-2,-2-6-10,8-6-13,-3-9-21,3-4-4,0-6-6,8-12-5,-5-3 3,-4-7 0,4-4-2,-6-9 0,-4 0-3,-5 0 9,-8 3-2,-3 5 8,-6-2 1,-3 8-4,-3 5 1,-11 0 2,0 8 2,-7 5 4,-5 3-1,-1 9-2,0 2 6,-7 9 1,4 5-21,-4 6-42,9 1-50,4 1-54,7 1-58,9 0-50,6-4-809,8-6 373,8-1 246</inkml:trace>
  <inkml:trace contextRef="#ctx0" brushRef="#br0" timeOffset="7167.4">10915 7279 176,'0'0'203,"-9"12"-15,9-12-8,0 0-1,0 0-12,0 0-13,26 29-15,-8-27-11,-18-2-15,40 0-8,-17-2-14,-1-3-6,-4 0-5,0-5 2,-1 2-5,-3-5-1,-5 3-3,1-5-3,-10 15 0,3-24 0,-3 24-1,-11-24-2,11 24-6,-20-19 1,4 15-3,16 4 9,-33-2 5,33 2 6,-39 9-3,20 3 0,-1 4-8,0 4 1,2 5-1,3 0-1,6 2-7,-1 0 5,6 3-8,6-1-13,5-1-6,2-1 2,8 0 1,4-3-11,5-3 1,4-5-8,-2-4 4,3-7-4,5 0-2,0-5-2,8-3-8,3-4 2,4-7-11,3-2-7,-5-6 0,-2-2 2,-5-6 4,-6-6-7,0-1 3,-5-8-3,-9 1-2,2-3 1,-8 1-2,-2 0-2,-4 7 5,-5 1 2,-1 4 11,1 2 13,-5 5 17,2 2 10,-2 4 10,0 1-1,0 20-8,-2-35-5,2 35-6,-2-24-4,2 24-3,0 0 0,-7-9-1,7 9-2,0 0 1,0 0 1,-17 68 1,12-36 4,1 11 5,-1 2 2,3 4-1,-1 8 7,1 2-4,2-6 0,0-4 0,2 1-3,1-5-5,1-2 1,0-6-5,4-8 0,2-2-1,1-2-3,4-9-29,2-6-46,5-4-59,1-6-60,1-2-68,3-4-74,4-7-51,0-4-953,-2-4 446,0-5 295</inkml:trace>
  <inkml:trace contextRef="#ctx0" brushRef="#br0" timeOffset="7516.42">11514 7251 1631,'-31'8'64,"7"-4"130,6 0 35,3 0 6,15-4-59,-21 5-50,21-5-25,0 0-22,0 0-14,0 0-10,0 0-4,54-17-17,-16 7-22,6 1-21,1 1-15,1-2-18,1 2 3,-2 0 3,-3 0 2,-9 2 3,-1 1 3,-5-1 12,-3 2 12,-5 2 6,2-2 10,-21 4 13,28-3 15,-28 3 13,21 4 17,-21-4 0,16 15 17,-8-7 0,-8-8 2,11 27 3,-6-9-4,-1 1 1,3-1-6,-2 4 0,-1-1-8,0-1-5,0 6-8,1-3-3,0-4-6,-1 2-4,-2-4-9,3-1-15,-3 2-34,-2-18-26,6 23-42,-6-23-63,3 14-68,-3-14-60,0 0-63,0 0-732,0 0 362,0 0 238</inkml:trace>
  <inkml:trace contextRef="#ctx0" brushRef="#br0" timeOffset="7685.43">12144 6904 54,'0'-23'300,"0"23"12,-2-27-11,2 27-13,0-22-30,0 22-24,-2-21-20,2 21-21,0 0-25,0-27-26,0 27-54,0 0-60,5-16-67,-5 16-69,15 3-63,-15-3-599,0 0 262,36 17 173</inkml:trace>
  <inkml:trace contextRef="#ctx0" brushRef="#br0" timeOffset="7937.45">12684 7175 233,'-33'10'281,"33"-10"-8,-25 5-15,5-2-9,2 6-5,-8 2-12,1 6-5,-4 2-14,4 3-16,-4 6-5,7 1-11,0 1-9,4 1-7,6 0-13,4-1-10,6 0-12,7-1-13,7 2-10,9-1-9,7-5-11,6-7-34,4 0-42,7-8-36,1-2-41,1-6-41,-2-4-52,1-2-63,-1-5-62,-6 1-788,-4-3 365,-9-1 240</inkml:trace>
  <inkml:trace contextRef="#ctx0" brushRef="#br0" timeOffset="8834.5">13368 7435 4,'-16'3'255,"16"-3"-22,0 0-9,0 0-8,-22 0-6,22 0-20,0 0-15,0 0-17,0 0-15,0 0-13,0 0-14,82-9-10,-37 2-10,4 1-8,14-2-8,-1-1-10,2 3-6,-3-2-7,-1 2-3,-11 1-6,-2 0-6,-5 2-4,-7-2-1,-5 2-3,-4 0 0,-3-1-1,-4 3 9,-1-4 1,1 0-3,-19 5-5,25-14-2,-15 6-7,-10 8-2,9-21-3,-9 21 0,0-21-6,0 21-1,0 0 2,-9-35-1,9 35 0,-6-19 3,6 19 15,-12-16 0,12 16-2,-4-13-6,4 13 1,0 0-4,-11-16-4,11 16-11,0 0 12,0 0-5,0 0-2,0 0-1,0 0 1,0 0-1,38 29-1,-23-17 1,0 6-1,-4-3 1,6-1-1,-1 4 9,-5-1 14,0 3 10,-4-2 13,1 2 11,-6 1 9,-2-1 2,-2 1-2,-6 3-7,-2-1-7,-1-2-5,-5-2-8,-1 0-44,1-3-60,-2 0-87,-4-2-114,4-6-1062,1-2 448,0-2 296</inkml:trace>
  <inkml:trace contextRef="#ctx0" brushRef="#br0" timeOffset="10419.59">14991 7492 137,'-3'-23'219,"3"23"-17,-6-19-17,6 19-13,-5-17-16,5 17-15,0 0-18,-11-17-13,11 17-7,0 0-13,0 0-8,-41 34-9,26-11-5,-5 1-5,4 5-7,3-5-8,-1 2-3,6-3-4,-1-3 1,4-3-9,1-2-1,4-15-5,-3 17 2,3-17 1,0 0-8,0 0 0,0 0-6,43-24-4,-32 5 3,5-1-3,-5 0 10,2-2 10,0 3 12,-3 3 9,-1 1 10,-2 1-3,-7 14-6,15-18-9,-15 18-2,0 0-1,0 0-2,0 0 0,29 23 0,-19-6-1,0 4-2,1 0-4,0 2 6,4 0-10,-3-1-2,1-4-1,3 1-3,-1-4-11,6-3-15,-5-3-30,3-5-37,2-2-40,0-4-46,-21 2-39,42-8-42,-26 0-595,3-6 283,-7 2 187</inkml:trace>
  <inkml:trace contextRef="#ctx0" brushRef="#br0" timeOffset="10704.61">15206 6699 267,'0'-16'288,"0"16"-7,0-26-22,0 26-28,0 0-24,2-19-20,-2 19-19,0 0-17,0 0-10,0 0-12,48 43-12,-28-7-7,4 10 8,1 26 1,1 8-3,-8 7 1,-4 5-3,-1 7-1,-9 0 2,-6-2 9,-6-3 7,-6-3 4,-4-7-3,-8-5-9,-5-7-8,-6-5-12,0-8-9,0-14-8,9-13-26,0-4-57,7-5-78,-1-8-90,1-3-110,6-5-113,0-5-820,15-2 411,0 0 271</inkml:trace>
  <inkml:trace contextRef="#ctx0" brushRef="#br0" timeOffset="11512.65">16298 7094 230,'3'-20'229,"-3"20"-22,0 0-20,2-22-18,-2 22-21,0 0-14,0 0-12,0 0-7,0 0-5,-29 58-3,14-25-6,-6 7-5,-3 1-6,-1 4-4,0-3-8,3-1-8,2-6-6,1-3-6,5-7-4,2-2-5,0-4-1,0-2 5,6-3 6,-1-5-6,7-9-4,0 0-7,0 0-5,0 0-5,0 0-2,0 0-6,4-68-4,3 39-2,7-9-2,1-13-4,1 3-1,2-3-4,1 3-2,0 2 0,0 1-2,-3 6-1,0 3 0,-2 7 0,-2 5-1,0 2-1,-3 5-1,2 5-1,2 4 2,-13 8 2,27 5 4,-10 10 3,4 6 4,-1 7 3,2 9 2,1 7-1,-2 1 1,-3 3 0,-2 0 1,2 0-2,-7-8 3,0 0-29,0-5-30,-5-7-39,1-3-35,-2-5-31,-1-4-42,-1-4-54,-3-12-575,-5 16 277,5-16 183</inkml:trace>
  <inkml:trace contextRef="#ctx0" brushRef="#br0" timeOffset="11683.66">16069 7529 163,'0'0'256,"0"0"-14,-20 5-17,20-5-16,0 0-22,0 0-17,0 0-25,0 0-34,54-19-33,-12 7-37,14-2-36,2-2-44,2 1-41,-1 3-39,0-4-39,-6 6-331,-8 1 167,-6-3 109</inkml:trace>
  <inkml:trace contextRef="#ctx0" brushRef="#br0" timeOffset="12149.69">16932 7305 4,'0'0'247,"0"0"-8,0 0-6,0 0-12,-26-22-10,26 22-14,-22-6-11,22 6-18,-24-1-12,24 1-14,-38 7-13,20 1-14,-6 1-10,3 6-9,0 0-9,1 2-6,2-1-11,4 4-6,8-2-8,-1 1-7,7-1-15,0-18-16,9 32-18,0-19-12,6-2-11,1-2-6,2-8-7,4-1-2,-22 0 0,44-10 7,-21-1 1,1-2 3,-4-3 4,2-5 2,0-4 4,-3-4 12,-2-3 4,-3-4 3,-5-4 7,-2-1 7,-3-4 1,3-4 3,-3 1 4,-2-2 5,0 4 10,-2-1 7,0 6 3,0 7 6,0 5 1,3-1-7,-3 7-6,0 3-6,0 20-3,0-24-4,0 24-3,0 0-1,0 0 0,0 0-2,0 0 1,0 0-2,-7 75 6,7-36 9,2 5-5,0 6-2,1 6 0,-2 3-2,2-2-1,-1-6-4,3-4 0,0-2-27,1-2-39,3-6-42,4-5-31,3-3-38,-2-8-38,7-4-35,0-5-32,-3-5-585,8-5 287,-5-2 189</inkml:trace>
  <inkml:trace contextRef="#ctx0" brushRef="#br0" timeOffset="12808.73">17486 7273 140,'0'0'193,"0"-22"-1,0 22 10,0 0-7,0 0-7,-15-18-9,15 18-12,0 0-6,-25-9-4,25 9 1,-29 8-4,29-8-5,-40 12-10,18 0-11,-2 5-7,-3 2 1,2 4-12,0 0-9,4 5-11,0-1-4,5 0-13,2-3-9,6 1 0,4-5-13,6 2-17,3-5-15,10-1-19,-2-2-18,9-5-21,8-2-15,-5-7-7,5-2-5,4-4-5,-5-2 5,7-6 2,-3-2 5,-4-3 11,0-4 5,-5-5 15,-1-1 12,-5-5 14,-3-6 12,-6-4 4,-5-2 5,1-9-1,-5 3 1,0 2 9,-2-7 0,-3 8 9,3 3 7,-1 5 6,-1 9 3,2 3-1,-1 2-10,0 3 0,-3 7-6,6 17-4,-6-18-6,6 18 2,0 0-1,0 0-1,0 0-2,-25 54-3,23-25 0,-2 11 1,1 4-2,3 5 2,0 2 0,0 8-3,3 2-1,3-2 3,1 0-8,2-6 3,3-2-4,0-12 3,4-3-2,3-5-8,2-5-11,-3-7-7,6-7-12,1-4-5,-2-6-4,4-4-8,-1-4 1,-1-5 3,-1-3-1,1-6 4,-1-7 4,-4 1 0,-4-2 4,-1 3 12,-3-3 16,-4-1 7,2 5 15,-6 2 5,1 1 7,-2 3 4,2 1 3,-5 17-6,4-26-4,-4 26-7,0 0 6,0 0-3,0 0 0,0 0 6,0 0 4,0 0-5,0 0-3,-2 88 1,2-54-2,2-1 3,0 3-5,1 0-4,-1-2-2,1-4-4,-1-3-22,-1-7-25,2-1-30,-3-19-52,3 19-50,-3-19-44,0 0-47,0 0-820,0 0 365,0 0 241</inkml:trace>
  <inkml:trace contextRef="#ctx0" brushRef="#br0" timeOffset="12969.74">17954 6854 246,'0'0'242,"0"0"-25,0 0-23,-7-13-19,7 13-18,0 0-14,0 0-34,0 0-41,0 0-52,0 0-51,0 0-48,22 47-46,-13-33-320,1-1 152,-1 1 101</inkml:trace>
  <inkml:trace contextRef="#ctx0" brushRef="#br0" timeOffset="13244.75">18219 6952 289,'0'0'286,"0"0"-29,7-13-23,-7 13-18,0 0 0,0 0-2,0 0 10,0 0-16,-2 51-4,-3-22-6,0 9-9,-2 7-8,-3 8-10,1 5-9,0-2-12,0 1-12,2-2-11,1-9-11,4-4-13,2-7-9,0-1-8,2-2-5,4-5-23,1-5-33,4 0-42,8-5-42,5-7-40,3-4-44,4-2-46,4-4-36,2-4-34,5-2-19,-5-2-728,-2-5 342,-5 1 226</inkml:trace>
  <inkml:trace contextRef="#ctx0" brushRef="#br0" timeOffset="13568.77">18273 7374 70,'0'0'219,"-20"0"-11,20 0-16,0 0-22,-20 0-16,20 0-15,0 0-17,0 0-8,0 0-11,0 0-12,0 0-9,72-19-7,-44 14-8,1-5-7,-2 4-9,1-2-1,-2 0-5,-2 0 2,-4 0 18,-1 3 25,-3-1 13,0-2 4,-16 8 5,24-6-6,-24 6-10,19-6-10,-19 6-7,0 0 4,0 0 10,28 12-2,-28-12-1,9 24-2,-7-5-3,3 2-2,-3 6-6,1 2-10,-1 3-3,-2-2-5,1-1-3,-1 1 1,0-6-15,0-2-31,0-2-29,0-2-39,0-18-60,3 23-73,-3-23-60,5 8-54,-5-8-721,0 0 349,0 0 229</inkml:trace>
  <inkml:trace contextRef="#ctx0" brushRef="#br0" timeOffset="13737.78">18794 6854 18,'-8'-17'250,"8"17"8,0 0-13,-9-20-23,9 20-23,0 0-28,-7-14-20,7 14-44,0 0-39,0 0-43,0 0-51,0 0-62,0 0-59,0 0-348,0 0 169,0 0 111</inkml:trace>
  <inkml:trace contextRef="#ctx0" brushRef="#br0" timeOffset="14070.8">18817 7379 126,'0'0'277,"0"18"-4,0-18-11,0 0-22,0 0-24,0 0-22,2 19-16,-2-19-7,0 0-16,7 28-14,0-16-12,-1 2-7,7 2-14,-2 2-11,3 2-7,1-2-7,-1 1-10,-1-2-8,-1-2-6,-2-3-3,-1 0-10,0 2 17,0-6 15,-9-8 15,14 17 7,-14-17-1,17 6-8,-17-6-3,0 0-8,0 0-9,40-21-4,-29 7-10,4-5-3,0-7-4,2 0-10,-1-4-3,2-2-9,-1 0-36,2 0-30,1 3-51,0-3-58,-2 5-42,4 3-37,-7 3-44,5 1-55,-4 6-684,-6 2 343,2 1 227</inkml:trace>
  <inkml:trace contextRef="#ctx0" brushRef="#br0" timeOffset="14418.82">19305 7504 128,'0'0'274,"0"0"-6,0 0-25,11 20-25,-11-20-20,0 0-14,0 0-22,42-20-12,-26 13-18,-1-4-13,1 2-12,-2-3-10,-3-1-8,1-1-9,-2-2-8,-3 2-8,-7 14-6,4-27-7,-4 27-7,-11-30-7,1 19-4,-5 3-3,-5 2-3,20 6-1,-43-2-3,17 6-2,-4 6 4,2 7 13,-3 5 3,2 0 1,6 6 5,2 1 12,7 1 2,5-1 1,7-2 7,4 1-5,9-5-3,9 1-5,5-6-5,10-2-13,5-3-18,1-5-18,6-6-27,4-2-34,-2-4-29,1-4-33,0 0-45,-5-2-49,-5-6-64,-2-1-646,-4-4 315,-6 1 207</inkml:trace>
  <inkml:trace contextRef="#ctx0" brushRef="#br0" timeOffset="14778.84">20312 6493 316,'-3'-24'314,"3"24"-20,-2-19-30,2 19-26,0 0-22,-2-19-21,2 19-5,0 0 7,0 0 10,-31 34-2,15-8-8,-6 17 2,-13 16-4,1 12-7,-8 9-4,-11 25-12,1 2-11,-4 7-5,1-1-3,1 1-3,1-8-9,3 0-2,11-25-2,0-3-8,2-4-4,6-7-4,6-14-6,5-13-10,4-7-13,5-6-4,2-4-10,-1-2-2,3-5-8,2-2-7,5-14-26,0 0-44,-2 17-62,2-17-78,0 0-82,0 0-109,0 0-105,33-44-1139,-24 20 539,2-3 355</inkml:trace>
  <inkml:trace contextRef="#ctx0" brushRef="#br0" timeOffset="15582.89">20379 7172 128,'9'-14'200,"-9"14"-22,15-15-12,-6 5-17,0-3-13,3 1-11,-1-2-4,-11 14 4,19-22-3,-11 11 7,3-1-5,-11 12-11,11-16-9,-11 16-10,3-18-9,-3 18-12,0 0-8,0 0-5,-26-19-5,26 19-8,-33 8-5,11 1-3,1 3-2,1 6-2,-5 4-2,4 3-1,2 3-1,5 1-4,4-1 2,10-1-3,5 3-1,5-3-2,11 5 0,10 1 0,3-5-3,7 5-2,2-7-1,-3 1 0,-7-5 3,-1-2-4,-3-1 6,-7-3 5,-2 0 2,-4 1 13,-7-2 13,-7 2 16,-2-17 5,-11 33 3,-5-13-5,-10-2-1,-5-1-4,-3-4-8,-5 0-2,0-7-9,-1 2-6,4-3-2,0-3-12,3-2-16,6 0-31,3-2-40,3-3-47,2-1-55,8-2-58,6-3-46,5 11-37,0 0-629,23-44 315,-4 22 209</inkml:trace>
  <inkml:trace contextRef="#ctx0" brushRef="#br0" timeOffset="16154.92">20827 7033 119,'2'-16'267,"-2"16"6,3-19-11,-3 19-21,0 0-23,0 0-23,0-24-18,0 24-14,0 0-4,0 0-4,0 0-8,-29 50-9,21-23-1,1 10-14,-1 9-4,1 10-3,1 0-11,1 5-3,2 1-4,2-15-14,1 2-3,-3-5-11,6-9-5,-3-3-5,0-3 1,1-6-4,2-2-2,2-6-7,-5-15-4,11 14-7,-11-14-4,22-4 0,-22 4-10,25-18-1,-10 6 0,1-4-7,2-1 1,-1 1-3,-1-1-4,-5 5-1,1-1-2,0 2 1,0 0-6,-12 11 1,18-7-2,-18 7-4,0 0 7,31 12 0,-22 0 1,2 6 0,2 2 1,-2 2-3,3 1 0,-3 2 0,4-3 4,-4 2 3,4-3-3,1-2 3,0-5-5,0 4 5,6-8-2,-4-4 0,3-2-3,0-4-3,-21 0 0,40-10 0,-22 2 0,4-7 1,-4-1 0,-4-4-2,1-3 0,-4-1 0,1-7-2,-4 3 1,0-1 3,-1 0 8,-2 2 2,0 4 3,-3 4 11,0 0-2,3 0-7,-3 3 2,-2 16-3,2-19-5,-2 19 4,0 0-3,0 0 1,0 0 2,0 0 1,0 0 0,0 0-2,-13 67 0,10-44 0,1-3 0,2 4 4,-2-3-9,2 0-32,0-3-32,0-18-28,0 28-35,0-28-54,0 21-64,0-21-75,0 0-912,0 10 415,0-10 275</inkml:trace>
  <inkml:trace contextRef="#ctx0" brushRef="#br0" timeOffset="16333.93">21433 7078 144,'0'0'310,"-10"-15"-21,10 15-21,-11-12-31,11 12-20,0 0-24,-8-16-37,8 16-39,0 0-42,0 0-50,0 0-55,0 0-52,0 0-42,45 0-487,-45 0 208,37 8 137</inkml:trace>
  <inkml:trace contextRef="#ctx0" brushRef="#br0" timeOffset="16658.95">22032 6923 165,'0'0'302,"-6"-26"-2,-1 13-11,7 13-19,-12-23-9,12 23-21,-12-16-24,12 16-17,-14-10-21,14 10-16,0 0-12,-33 10-10,19 6-11,-4 11-3,1 5-2,-5 14-1,8 7-4,-10 21-4,5 5-1,2 5-7,6 0-2,4-10-5,2-11-5,2 0-5,2-2-8,-1-2-5,2-9-6,0-4-6,-3-4-7,3-5-5,0-5-3,0-2-6,0-6-4,-2-2-10,-3-4-30,1-4-37,4-14-36,-19 21-42,5-14-39,14-7-61,-29 0-57,13-3-49,-2-5-904,-1-3 416,0-3 275</inkml:trace>
  <inkml:trace contextRef="#ctx0" brushRef="#br0" timeOffset="17078.97">21542 7494 244,'0'0'250,"0"0"-23,5-21-23,-5 21-24,17-13-15,-4 5-20,10 0-29,6-1-34,8 1-32,2 0-34,6 0-23,-1-2-24,1 0-23,-1 2-18,-2-1-7,-2-2-6,-2 0-1,-11 1 2,2 0 9,-4-2 8,-4-1 10,-2-2 15,-6-1 15,2 3 24,-6-1 19,3-2 19,-3 1 25,-3 1 19,-6 14 19,13-25 13,-6 14 14,-7 11 10,7-21 5,-7 21-1,9-16-20,-9 16-12,0 0-2,7-13 21,-7 13 11,0 0 10,0 0 6,0 0 11,-2 61-3,-3-30-8,0 11-2,-5 5-9,4 5-9,-6 5-9,3-3-9,-3 1-10,7-9-8,1-1-8,2-9-8,2-2-6,5-2-9,-1-5-9,8-3-24,1-6-31,7-3-37,5-3-32,5-4-47,0-7-41,1-1-74,4-4-69,-6-1-924,-2-9 416,-1 0 274</inkml:trace>
  <inkml:trace contextRef="#ctx0" brushRef="#br0" timeOffset="17280.98">21869 7611 234,'-14'6'281,"14"-6"-26,0 0-29,0 0-23,0 0-20,59-22-21,-23 9-32,13-3-36,6-2-34,19-6-45,-11 4-51,-6 4-49,-3-2-53,-5 2-401,-7 0 183,-6 3 121</inkml:trace>
  <inkml:trace contextRef="#ctx0" brushRef="#br0" timeOffset="17631">23478 6656 207,'0'-27'348,"0"27"-13,-2-20-33,2 20-32,0 0-27,-4-16-22,4 16-13,0 0-2,0 0-3,-40 33-2,19-3 1,-7 13 3,-12 21 0,-5 10-4,-8 24-6,-3 7-8,0 4-8,-2 1-12,4-3-10,2-4-13,12-22-7,1 0-15,4-8-8,2-8-9,10-12-8,5-12-9,0-8-9,7-8-8,2-1 2,0-2-20,4-6-41,0-3-59,5-13-68,0 0-72,0 0-88,0 0-83,0 0-72,0 0-973,0 0 477,33-34 315</inkml:trace>
  <inkml:trace contextRef="#ctx0" brushRef="#br0" timeOffset="18027.03">23764 7110 42,'0'0'268,"-12"-30"-9,4 17-9,-3 3-2,-3 0-13,-2 1-8,16 9-10,-43-5-4,13 7-1,-1 10 2,-5 4-5,-4 11-2,-2 5 4,-7 14-12,4 8-9,12-7-9,10-3-13,5 3-11,3-8-13,6 0-10,3-4-12,10-1-8,3-3-12,4-3-11,8-1-7,4-3-21,6-8-42,3-2-43,-1-5-49,4-5-47,0-2-52,2 0-53,3-4-54,4-4-55,-4-5-882,-2 1 413,-4-3 272</inkml:trace>
  <inkml:trace contextRef="#ctx0" brushRef="#br0" timeOffset="19065.09">23889 7425 96,'0'0'258,"0"0"-9,-19-11-14,19 11-20,0 0-15,-15-13-20,15 13-16,0 0-13,-11-10-13,11 10-15,0 0-10,0 0-12,-11-12-9,11 12-12,0 0-6,0 0-8,0 0-9,0 0-3,0 0-6,-14-10-4,14 10 2,0 0 1,0 0 3,0 0 0,0 0 5,-30 20-1,30-20-2,-16 12 3,7-2 1,-1-1 1,-4 4-11,2 0 6,-2 6-6,0-3-4,0 6-4,5-1 2,2-3-10,0 1 4,3 0-4,4-2 0,0-17 0,4 34-4,4-21-1,2-3-5,6-4-4,1 0-8,-1-4-8,-16-2 0,40 0 0,-21-2 3,-19 2-6,35-12 1,-22 3-1,2 0 2,-3-2 0,-3-5-3,-1 2-4,0-3 3,-5 0 4,4 0 0,-7 17 4,7-29 7,-5 17-1,-2 12-2,3-22-3,-3 22 2,0 0-2,2-16 0,-2 16 3,0 0-4,0 0 1,0 0 3,0 0-2,9 46 1,-2-29 4,0-3-3,0 2 0,5-2 1,2 2 0,2-3 0,2-1-4,4 0 2,-1-4-2,0-5 1,5 0-1,-1-1 6,8-4-5,-4-4-2,3 0 3,-4-4-5,0-2 2,0-3 0,-5-1-5,1-5 2,-4-3 4,-4 2-6,-1-2-1,-6-1 9,-2 0-6,0 3-3,-7 2 3,2 3-3,-2 17-4,-7-32 5,1 22-2,6 10 1,-21-12-1,21 12 3,-24 0 0,24 0 1,-33 12 4,17 1 2,0 2-5,1 6 5,6 1-2,0 2 5,3-3 4,6 4-7,4-1 0,3 0 1,-1 2 3,7-3-6,2 0 4,4-3 4,3 0-6,1-6-2,2-1 5,1-3-2,2-2-5,0-5 0,-2-1 2,5-7 2,-6-1 1,3 0-4,-2-6-8,-3-3 10,5-7-4,-4 0-4,-6-6-1,3-3 3,-4-6-4,-6 5 0,3-5 0,-4 2 3,-3 6-2,0-1-1,-3 5 2,-1 2 2,-1 4-3,-2 1-3,0 18-1,-5-27 3,5 27 1,-9-11-3,9 11 1,0 0 2,0 0 3,0 0 0,0 0 5,0 0-9,-26 39 1,26-39-2,9 34 1,-1-15-5,3 2 2,1 0-3,-1 1-4,2-2 7,-2 2-6,3 0 4,-6 1-4,2 1 7,-4-7-2,-2 3-1,-1 1 3,-6-1 12,3-20 7,-10 37-2,0-21 5,0 4 5,-4-4-13,-1-1 11,-1-3 3,0 0-8,-1-3-4,-1 0 1,0-3-21,0-1-39,18-5-53,-29 2-59,16-2-71,13 0-57,0 0-770,-26-19 360,26 19 238</inkml:trace>
  <inkml:trace contextRef="#ctx0" brushRef="#br0" timeOffset="19789.13">25186 7283 119,'4'-18'227,"-4"18"-11,0 0-12,0 0-4,0 0 1,0 0-4,0 0-3,0 0-4,0 0-7,-56 32-15,43-11-7,0 1-12,2 7-12,-1-1-12,5 0-12,1-1-12,-1 1-7,4-5-8,3 0-8,4-2-10,2-5-17,3 1-17,2-4-13,3-5-13,3-1-10,-17-7-9,32 1-1,-13-2 0,-19 1-3,30-13 0,-15 3 2,-2-3 1,-4-1-1,1-6 3,-2 1 0,-4-3 7,-2 2 3,3-1 13,-5 3 7,2-1 5,-2 19 0,3-30-5,-3 30-1,1-23-3,-1 23-1,0 0 2,0 0-2,0 0 3,0 0 1,0 0-1,0 0 0,0 0 1,8 64 2,-2-40-2,1-3 0,4 1-1,0-2 1,2-3-5,1-1 3,3 0 0,-1-6-4,3-4-3,2 0 1,2-4-2,1-4-2,1 0 2,1-6-3,2 0-4,-4-4-3,1-4-4,-4 0-3,2-7 1,-6 1 1,-3-3-4,-3-2-1,-4-3 1,-2 0-2,-2 1 2,-8 0 3,2 1-4,-4 6-2,-2-1 4,0 3 2,-1 6-3,0 0 1,-2 3 2,12 11-1,-19-16 0,19 16 2,-14-5-1,14 5 3,0 0 4,0 0 0,0 0-2,0 0 2,0 0 2,0 0-1,52 21 4,-34-17-4,0 0 0,1 1-2,0-2 2,-1 2-1,-1 1-2,-3 1 3,-14-7 3,24 17-4,-13-7-1,-2 2 8,-2 5 6,0 2 6,-5 3 9,0 0 5,-2 4 6,0 5 3,-2-1-6,0 1-5,0-1 4,2-1 1,2-4-10,0-1 2,8-4-31,2 1-52,6-7-69,6 0-77,6-6-71,0-4-826,-1-4 374,3 0 246</inkml:trace>
  <inkml:trace contextRef="#ctx0" brushRef="#br0" timeOffset="20797.18">25114 8370 78,'4'-25'188,"-4"25"-12,-4-21-1,4 21-11,-13-17-5,13 17-4,-16-15-6,16 15-6,-28-8-3,12 8-5,16 0-6,-38 3-12,15 9 3,-3 3-9,1 5-8,1 4-3,4 3-12,0 3-2,6-1-7,3 0-5,6-2-5,5 3-9,3-3-1,8 0-8,9 3-4,5-7-16,5 0-17,7-4-27,1-4-30,4-5-33,2-2-35,1-1-27,-3-2-22,-2-5-15,-4 0-9,0 0-4,-6-5 4,0 2-404,-6-1 200</inkml:trace>
  <inkml:trace contextRef="#ctx0" brushRef="#br0" timeOffset="21003.2">25459 8692 1145,'23'-9'-73,"-4"0"32,-5 0 30,-5 1 24,-9 8 31,16-16 23,-16 16 25,13-17 25,-13 17 19,9-14 13,-9 14 10,7-16 7,-7 16-10,7-14-6,-7 14-12,0 0 5,0 0-5,9-13 7,-9 13-6,0 0 0,0 0-1,0 0-5,7 40-13,-7-40-3,0 30-7,0-12-10,0-18-10,0 37-9,0-19-6,0-3-8,0-15-28,0 26-39,0-26-33,2 22-40,-2-22-44,0 0-48,0 0-42,6 15-48,-6-15-42,0 0-735,0 0 351,0 0 231</inkml:trace>
  <inkml:trace contextRef="#ctx0" brushRef="#br0" timeOffset="21159.21">25625 8338 117,'0'0'232,"0"-24"9,0 24 1,-6-24-10,6 24-16,-1-20-19,1 20-20,0 0-21,-3-26-16,3 26-43,0 0-39,0 0-45,4-16-54,-4 16-54,0 0-48,0 0-483,0 0 213,52 24 141</inkml:trace>
  <inkml:trace contextRef="#ctx0" brushRef="#br0" timeOffset="21606.23">25903 8540 185,'7'-13'239,"-7"13"-18,0 0-2,0 0 1,0 0-5,0 0-12,-3 59-7,1-29-11,4 3-16,-2 12-11,0 1-11,0 2-12,-2 3-12,2-3-10,-2 2-15,-3-6-3,3 1-9,0-11-12,2-1 0,-5-4-6,5-5-6,-4-6-9,4-18-3,-2 21-8,2-21-7,0 0-4,0 0-5,0 0-2,0 0-7,-18-48-5,16 27-2,0-8-4,2-3-6,0-4-9,0-8-5,4-4-9,3-4-3,2-3-3,8 2 0,-1 2 0,5 8-1,5-2 3,0 8 2,-3 8 1,3 2 4,-5 5-1,-1 5 2,-1 5 1,-2 4-1,-4 5 1,-13 3 4,0 0 3,29 15 1,-29-15 5,2 27 4,-9-7 6,-4 0 0,-8 7 4,-5-2-2,-4-1 4,-1 0 4,-7-5-6,1 1-5,0-6-34,-2-1-40,6-9-55,6 1-63,3-5-63,1-3-624,7-3 298,14 6 196</inkml:trace>
  <inkml:trace contextRef="#ctx0" brushRef="#br0" timeOffset="22473.28">26494 8172 90,'0'0'284,"0"0"-9,0-18-17,0 18-19,0 0-20,0 0-28,0 0-18,0 0-11,0 0-8,0 0-4,0 0 0,-12 69-6,10-27-13,0 2-7,4 3-9,-2 1-12,2-3-8,-2 2-6,5-6-12,-3-4-1,0-6-6,1-3-9,1-6 2,1-3-6,2-6-8,3-4-4,-10-9 0,20 0-8,-20 0-9,29-14-7,-15 1-6,1-5-9,-1-2 7,-1-1-13,0-3 1,-2 0-1,0 2 0,3 0-1,-7 4-1,-1 4-3,0-1 0,-6 15-2,10-14 3,-10 14 1,0 0-1,0 0 0,0 0 4,0 0-2,12 50 4,-9-30 4,2 2-3,-2 3-1,7-3 5,0 2 5,3-1-4,2-6 5,1 0-2,6-2-1,1-5 0,5-6 1,2 0-9,0-6 4,0-2-1,3-4-1,0-3 1,-1-3 6,-3-6-3,-3 2-6,-3-8 1,-3 1 2,0-4-5,-7-1 0,-4 5 3,-2-2-7,-2 0 0,-2 4 2,-3 0 0,0 1-6,0 22 5,-8-33-3,1 20 4,7 13-2,-18-15 0,18 15 2,-24-1 3,24 1 5,-24 16-8,16-1 3,-1 2 3,4 4 1,0 3-3,5-4 3,2 2-1,4 5 0,1-5 1,4-1-1,1 0 0,1-6 2,4-1-2,-1-5 5,4-3-4,-2-2-4,-18-4 1,35-4-6,-14 0 4,-6-4-4,3-2 0,-3-1 10,-4-5-10,5-1 0,-7-5 6,-2 2-9,-2 1-1,-1-3 3,-4 2-2,2 3-1,-2 17 1,2-32 1,-2 17-7,0 15 7,0-22-2,0 22-2,3-18-1,-3 18-3,0 0-3,13-17-3,-13 17 6,0 0-5,20-4 8,-20 4-1,0 0-5,30 7 9,-30-7 0,21 10 1,-9-2 1,-12-8 3,17 23-3,-12-8 6,-1 2 9,-2 2 9,-2-1 8,-2 4 3,-2 1-1,-1 1 0,-1 3-1,-1-4 2,1 2-7,1-4 2,0-2-2,3 0 1,2-19-9,2 33-39,5-19-46,0 0-59,8-6-73,1 0-78,0-3-831,3-1 378,-19-4 249</inkml:trace>
  <inkml:trace contextRef="#ctx0" brushRef="#br0" timeOffset="23739.35">14563 9412 41,'3'-14'203,"-3"14"-16,0 0-17,0 0-13,4-22-17,-4 22-6,0 0 1,0 0 4,0 0 2,0 0-2,-12 68 4,8-39-2,-2 4-4,3 10-4,-5-1-2,4 1-4,-4 0-4,3-3-8,-1 0-8,-1-2-2,3-7-13,-1-3-4,3-2-8,-3-5-2,3-1 4,0-3 9,2-17 8,-3 25-10,3-25-5,0 0-12,0 0-6,0 0-8,0 0-9,0 0 0,0 0-8,41-54-8,-23 32-5,5-1-5,0-2-2,2 2-3,2 4 0,1 0-7,-3 6-6,1 0 0,2 7-7,0 0-8,-5 6 2,3 4-6,-4 6 9,3 3 2,-2 9-1,-6 0-3,-1 7 6,-9 1-1,-3 4 6,-4 0 12,-9 6 5,-2-1 3,-9 5 3,-5-4-3,-8 0 1,-2-6 2,-2-5 0,-5-6-10,5-5-1,-6-8-21,10-4-34,0-4-37,4-4-56,1-2-61,4-5-55,8-5-59,3-4-815,7-2 381,6-1 252</inkml:trace>
  <inkml:trace contextRef="#ctx0" brushRef="#br0" timeOffset="24062.37">15120 9137 149,'4'-15'221,"-4"15"-22,0 0-21,9-12-19,-9 12-12,0 0-7,0 0 10,54 25 7,-33-9 2,5 6 1,0 2-6,-1 4 4,6 8 7,-9 3 11,0 6-2,-1 4 13,-6 4 11,-6 9 4,-7 2 7,-9 27-5,-8 2 0,-8-5-4,-12 0-14,-12 13-16,-11-8-14,-2-7-13,6-22-14,1-5-12,3-5-16,8-17-44,7-8-56,4-8-79,3-1-76,5-8-108,5-4-110,2-3-1071,1-7 490,15 2 324</inkml:trace>
  <inkml:trace contextRef="#ctx0" brushRef="#br0" timeOffset="25162.43">14937 7567 71,'0'0'134,"0"0"-18,0 0-3,5-25-10,-5 25-6,4-14-2,-4 14 4,5-17-1,-5 17-3,0 0-2,5-28 3,-5 28-3,5-23 1,-5 23-8,0-22 2,0 22-5,2-27-8,-2 27-3,-2-30-6,2 30-2,-3-30-5,3 30-1,-5-27-5,3 14-3,2 13 0,-7-23-7,7 23-2,-9-19-5,9 19-4,-12-17-1,12 17-6,-19-8-4,19 8-2,-21-6-2,21 6 1,-30 6-4,30-6-2,-30 17 0,10-2 1,5 1 0,-4 5-2,5 2 1,0 7 0,3-3 2,1 0 2,4 5-1,0-4 1,4 1-1,-1-4 0,6-1 3,-1 0-1,4-3-2,0 1 1,1-6 0,2-1-2,3-1 0,3-3-1,1-3 0,0-2-1,3-3-5,-19-3-1,36 0-15,-17-4-18,-19 4-29,33-11-27,-18 2-48,-2 1-41,-4-2-49,-9 10-506,7-20 247,-7 20 164</inkml:trace>
  <inkml:trace contextRef="#ctx0" brushRef="#br0" timeOffset="27688.58">16359 9752 94,'0'0'134,"0"0"-10,0 0-20,0 0 0,0 0 6,16 29 11,-10-1 7,-4 8 6,-2 12 3,2 11-6,-2 4 0,0 2-3,0-2-4,-2-2-4,0-2-6,2-10-9,0-4-5,0-2-8,0-11-4,0 1-2,0-7 14,2-6 13,0-1-14,-2-19-9,5 13-11,-5-13-7,0 0-11,0 0-6,20-44-7,-9 18-7,-7-7-3,5-5-8,-4-4-3,2-14-4,-3 0-1,1-3-6,-1-1-1,0-5-4,0 3-3,1 3-3,-3 1 1,3 12-6,-3 2-1,3 3 1,-3 10-2,0 3-2,1 6 3,-1 2-1,0 9-2,-2 11 4,0 0 0,13-12 2,-13 12 1,0 0 3,20 36 2,-13-13-2,2 5 9,4 7-7,-2 2 1,3 13 1,-2-2-1,2-2 2,2 0-3,-5-8 3,3 0-4,-3-5 4,1-7-1,-2-1 0,-1-7 10,-2-2-2,6-5-3,-13-11-2,16 4-1,-16-4 0,0 0-3,30-26-1,-20 9 0,1-3 0,-2-9-4,4-3-2,-4-7 2,0 4-3,0-3-1,-2 3-1,2-2-1,-3 7-2,0 6 1,-1 1-3,0 4-1,-3 2 0,-2 17-1,7-21-2,-7 21 7,0 0 1,0 0 2,0 0 3,0 0 1,16 59 2,-14-27 1,4 1-2,-2 6-2,1 4 3,2 0 1,-1 0-1,4-1-1,-2 0 5,5-7-3,-1 0-1,-1-9-3,5-4 8,3-5-11,4-2 3,3-7 3,4-3-6,-4-5-2,5-8 0,-1 3-4,1-4 0,-2-6-3,2 1 1,-3-6 1,-5 0 1,-4-1 0,0-7-1,-3 1 3,-4 2 0,-4-2-5,0-1 5,-3 3-4,0 4 2,-3-1 6,0 4 2,-2 18 0,2-27-1,-2 27 0,-4-19 0,4 19-1,0 0 5,0 0 0,0 0-3,0 0 3,-28 42 2,25-20-3,1 8-3,2 4 9,2-2-2,4 0 0,-2 1 0,5-2-1,-2-4 0,5-2 0,5-4 0,-1-3-2,4-8 0,2-4 0,1-6-2,-2-2-1,4-4 0,2-2-3,-3-5 3,1-1-2,-6-6-2,3 2 1,-5-4 2,-1 1 2,-5 1-2,1-4 2,-2 7 7,-3 1 0,0 1 5,-1 1 2,-6 14-7,8-18 0,-8 18 2,0 0 4,0 0-10,0 0 1,0 0 1,0 0-3,3 49 2,-1-29 0,-2 4 5,5 1-5,1 2 5,1-1-3,2-2-1,3 3-2,3-5 5,1-2 2,0-4-3,5-1-4,-3-9-2,4 0 1,1-3-1,-1-6-4,5-1 0,1-4 4,0-4-9,-4 1 4,1-5 3,1-4-5,-5-3 0,-2-3 1,-1-6 0,-4-3-3,1-5 13,-6-2-4,2-8-2,-6 4-2,4-8 2,-4 7-7,0 1 0,0 0 0,-3 1-6,0 3 5,1 7 6,-3 1-1,0 4-2,0 5 10,0 2-5,0 1 5,0 6-3,0 16 0,0-29 2,0 29-1,-5-16 0,5 16-1,0 0-3,0 0 1,0 0 4,0 0-1,-23 52 3,22-23 3,-3 12 2,1 4-3,-1 12 9,1 4 1,1 0 3,4 4-6,-2-2-4,7-3 5,-2 2-2,2-5 4,0-6-4,3-8 1,1-3-1,2-5 0,5-6-3,-3-7-4,6-2 5,2-11-6,-1-1 0,1-6-4,-2-4-6,6-6-1,-2-4 5,-1-3-6,-1-9-1,3-5-5,-8-1-11,6-13 3,-6-2-9,0-2 5,0-4-1,-6-1-1,-1-1 0,4-1-2,-4 2 8,-5 5-1,-1 3-1,-3 4-1,1 4 6,-1 5 4,-1 3 4,-1 6 3,0 0 0,0 5 2,0 17-2,-6-20-1,6 20 6,0 0-4,0 0 5,0 0-2,0 0-2,0 0 6,-35 48-10,30-19 6,3 5 4,-3 9 5,5 8-2,0 0 3,0 10-2,3 2 6,1-2-3,1 0-1,2-6-3,0 1 3,1-12 0,0-2 1,2-5 0,1-5-13,4-7-28,-1-4-24,2-6-42,1-6-45,3-3-43,-1-4-43,5-4-36,1-6-39,1-1-640,-3-4 320,1 1 211</inkml:trace>
  <inkml:trace contextRef="#ctx0" brushRef="#br0" timeOffset="28056.6">18473 10098 58,'-17'0'195,"17"0"-14,-20 3-18,20-3-19,0 0-11,0 0-18,0 0-17,0 0-16,75-19-13,-31 11-23,1 0-9,4-1-14,-3 1-12,-2-2-13,1 3 5,-6-4 2,-5 5-7,-3 0 2,-2-1 28,-3 2 25,-5 0 17,-3-1 7,-1 2 12,-17 4 10,22-12 10,-22 12-1,20-6-7,-20 6-9,16-5-8,-16 5-9,0 0-3,0 0 1,0 0 0,23 9 6,-23-9 6,6 27 1,-5-9-4,2 6-2,0 3-1,-1 5-11,0-1 1,3 2-7,-1-1-6,-1-1-3,1-1-5,1-3-9,-1-3-11,-1-4-23,1-3-41,-4-17-53,2 22-63,-2-22-60,0 0-58,0 0-656,0 0 315,0 0 208</inkml:trace>
  <inkml:trace contextRef="#ctx0" brushRef="#br0" timeOffset="28217.61">19394 9427 37,'-16'-11'149,"16"11"-15,-15-8-33,15 8-40,0 0-41,0 0-49,0 0-132,0 0 54,0 0 37</inkml:trace>
  <inkml:trace contextRef="#ctx0" brushRef="#br0" timeOffset="28485.62">19670 10029 123,'2'18'259,"-2"-18"0,4 33-10,-1-6-6,-1 9-8,3 7-14,-1 11-9,5 4-14,-6 4-14,1-1-16,-3 0-6,3 0-19,-2-5-12,-2-7-6,0-1-18,0-6-11,0-6-19,0-5-34,0-5-37,-2-6-49,-2-2-58,4-18-66,-3 17-54,3-17-701,0 0 314,0 0 207</inkml:trace>
  <inkml:trace contextRef="#ctx0" brushRef="#br0" timeOffset="28758.64">19585 10082 144,'0'-14'261,"0"14"-20,0-29-20,0 29-22,7-28-19,2 14-18,0-1-18,11 1-12,0 2-13,4 4-10,1 1-12,1 5-8,0 4-7,2 5-8,-3 5-5,-1 3-6,-8 7-4,2 4-7,-5 6 0,-6 6-1,-5-4 0,-9 5 2,-2 1 8,-10 2 2,-4-2-4,-7-2-4,-1-4-6,-5-3-4,-3-6-6,4-7-19,-3 0-31,6-5-44,1-7-53,7-2-66,4-4-67,20 0-612,-27-12 290,22-1 192</inkml:trace>
  <inkml:trace contextRef="#ctx0" brushRef="#br0" timeOffset="29034.66">20330 9721 41,'-9'-23'292,"4"12"1,5 11-9,-11-18-20,11 18-19,-8-16-28,8 16-21,0 0-21,-9-11-5,9 11-1,0 0 4,0 0-5,0 0 2,4 79 0,-1-38-4,-3 8-11,0 10-10,0 2-12,-5 0-5,3-2-19,-1-3-7,1-9-13,0-5-7,2-6-14,0-5-40,-2-1-42,4-7-47,-2-5-48,4-1-77,3-3-75,1-6-63,-8-8-791,18 4 379,-18-4 251</inkml:trace>
  <inkml:trace contextRef="#ctx0" brushRef="#br0" timeOffset="29233.67">20606 10129 73,'0'0'260,"0"0"2,0 0-6,0 0-14,0 0-12,0 0-2,0 0-8,0 0-15,0 0-13,0 0-18,-2 63-16,4-39-9,-2 3-16,0 2-20,0-5-44,2 0-52,-2-6-54,2 1-47,-2-19-50,5 26-47,-5-18-60,0-8-543,2 11 267,-2-11 175</inkml:trace>
  <inkml:trace contextRef="#ctx0" brushRef="#br0" timeOffset="29411.68">20635 9784 148,'-4'-17'308,"4"17"2,-5-29-24,5 29-26,-2-21-24,2 21-25,-4-19-27,4 19-35,0 0-50,-5-17-47,5 17-47,0 0-50,0 0-57,0 0-37,0 0-42,51 44-425,-32-25 206,4 7 136</inkml:trace>
  <inkml:trace contextRef="#ctx0" brushRef="#br0" timeOffset="30290.73">21335 10176 126,'-20'-22'241,"6"13"-3,1 1-14,-3 0-16,-4 4-19,0 1-16,20 3-18,-47 13-11,19 4-8,-2 7-3,1 8-11,6 7-11,4-1-9,8-1-9,2 1-10,9-5-5,4 1-9,10 2-9,7-6-16,5-3-19,7-7-18,3-3-23,4-4-25,2-4-27,3-7-20,-3-4-23,5-3-13,0-3-6,-3-3-5,1-4 3,-7 0 11,0-3 11,-3-4 12,-4 0 15,-4-1 22,-3-1 18,-3-2 23,-7 1 25,-2 3 5,-5 1 16,0 3 8,-6-1 5,-1 19 9,-1-28 11,1 28 3,-14-20 14,2 15 4,12 5 3,-28-3-6,28 3 1,-35 14-9,14-2-7,2 2-5,3 3-4,0 1-7,4 2-1,5-1-5,0 3-3,7-6-4,0-16-5,9 35-14,-2-22-7,5-2-5,4-5-9,0-2-2,-16-4-2,36-2 2,-16-4-1,-3-2-4,2 1 5,-6-6 0,4 1 4,-3-3 15,-3-2 17,0 1 13,-2-2 8,-4 2 8,1 0 5,0 2 2,-6 14-7,8-23-4,-8 23-4,3-17-5,-3 17-2,0 0-2,0 0-2,0 0-2,0 0 0,0 0-5,11 46 2,-6-28-3,0 0-4,2 1 1,-2 0-7,6 1 8,-2-6-3,3 0-2,1 0-7,2-4 2,2-4-3,1-2-2,3-6-3,2 0 1,3-6-3,0-5-1,1-6-2,2-2 5,-3-6 3,-3-2-7,1-9-3,-6-5-1,0-1 1,-3-5-5,-4-4-2,-2-4 3,1 2 2,-6-4-2,-2 0 0,1 1 7,-3 7 0,-3 3 4,-1 4 3,2 5 7,-1 5 0,1 2-2,0 9 2,-1 0-6,0 3-5,3 20 3,-6-20-1,6 20-2,0 0 1,0 0 3,0 0 9,-13 46 2,9-17 12,2 14 12,-3 2 3,3 14-2,-5 4 3,0 24-2,1-2-4,-1-11 3,2-11-6,2-2 0,2-2-4,-3-8-2,8-8-3,0-1-1,3-4-5,4-4 0,3-9-13,6-4-22,9-5-32,0-5-32,4-6-34,1-5-40,4-5-50,4-1-53,0-6-62,-2-5-798,-6-2 378,-1 0 248</inkml:trace>
  <inkml:trace contextRef="#ctx0" brushRef="#br0" timeOffset="30624.75">22091 10017 216,'-21'-2'203,"21"2"-21,0 0-14,0 0-20,0 0-15,70-25-12,-30 19-12,4-3-13,0-2-6,-1 3-9,1-2-10,-4 3-5,-1-1-10,-9 2 6,1 0 15,-8 0 11,-1 2 9,-2-1-1,-4 1-10,-16 4-1,27-2 5,-27 2 3,18 11 14,-18-11-1,12 20-3,-7-6 0,-3 6-2,-1 1-6,-1 4-10,0 4-5,4 3-8,-4-1-4,2 1-6,-2 0-8,2-1-20,-2-4-33,3-2-41,-1-6-40,0 2-35,-2-21-38,3 28-48,1-16-34,-4-12-704,5 8 319,-5-8 211</inkml:trace>
  <inkml:trace contextRef="#ctx0" brushRef="#br0" timeOffset="30789.76">22694 9614 52,'-9'-25'241,"9"25"-20,-8-16-25,8 16-19,-5-16-26,5 16-42,0 0-46,0 0-54,0 0-55,0 0-56,0 0-263,49 23 124,-34-8 82</inkml:trace>
  <inkml:trace contextRef="#ctx0" brushRef="#br0" timeOffset="31090.77">22873 10038 144,'0'0'258,"0"0"-25,0 0-25,0 0-20,-30-6-15,30 6-16,0 0-13,12 44-6,-6-19-15,4 5-12,2 5-9,0-1-3,-1-2 0,-2-3 3,4-4 5,-4 1 2,0-6 15,0-3 12,0-1 2,0-4-7,2-6-8,-11-6-12,0 0-15,29-6-7,-29 6-14,29-23-6,-16 3-6,2 0-12,3-8-25,1-1-30,2-5-35,-2 0-38,-5-1-46,7-1-55,-3 0-59,-1 1-62,2 1-643,-10 8 320,2 3 211</inkml:trace>
  <inkml:trace contextRef="#ctx0" brushRef="#br0" timeOffset="31438.79">23315 10253 158,'0'0'232,"-5"14"-9,5-14-23,0 0-16,0 0-21,0 0-16,0 0-13,0 0-19,0 0-20,46-38-20,-33 23-16,-4-1-12,-2-3-9,0 0-7,-3-2-9,-1 2-3,-3 0-1,0 19-5,-7-33-2,2 18 1,5 15-4,-13-21-3,13 21 3,-22-3 11,22 3 8,0 0 13,-39 35 12,20-9 17,0 9 10,2 0 6,4 1 11,-1 2-1,5-3 3,4-3-7,0-1-1,7 0-6,4-4-12,2-1 0,11 2-15,3-6-32,0-5-34,7-7-37,3-1-32,3-4-43,10-1-50,-5-4-66,2-6-616,0 2 290,-4-4 192</inkml:trace>
  <inkml:trace contextRef="#ctx0" brushRef="#br0" timeOffset="32192.84">25243 9900 158,'-6'-26'208,"6"26"-4,-9-20-6,2 8-10,7 12-13,-15-16-12,15 16-16,-18-10-10,18 10-13,-33 4-1,12 7-8,-3 3-4,-1 9-6,-6 9-3,2 7-1,4 4 4,2 4-6,7 4-3,2 2-6,10-5 2,4-2-4,4 0-4,10 1-7,5-2-2,6-6-11,6-3-2,5-7-8,6-5-4,1-4-9,-3-9-28,2-1-26,-6-8-36,-3-2-42,-1-4-42,-2-3-47,-2-1-25,-4-2-36,-2-4-622,-4-2 293,-3-2 194</inkml:trace>
  <inkml:trace contextRef="#ctx0" brushRef="#br0" timeOffset="32418.85">25540 10248 66,'0'0'219,"0"0"15,-7-21 11,7 21 0,0 0-6,0 0-6,0 0-12,0 0-17,0 0-12,-6-16-4,6 16-21,0 0-12,0 0 5,0 0 1,0 0-6,0 0-11,6 56-13,-3-33-6,1 5-12,-3 0-14,3-1-10,-4-5-9,3 4-17,-3-3-35,2-2-35,-2-1-45,0-3-39,0-17-39,0 28-54,0-28-48,-2 22-49,2-22-732,-7 8 344,7-8 228</inkml:trace>
  <inkml:trace contextRef="#ctx0" brushRef="#br0" timeOffset="32581.86">25611 10025 159,'0'-27'243,"0"4"-11,0 4-20,0 19-16,0-27-20,0 27-18,0-20-36,0 20-48,0 0-48,0-22-45,0 22-43,0 0-36,0 0-39,0 0-299,0 0 148,31 34 98</inkml:trace>
  <inkml:trace contextRef="#ctx0" brushRef="#br0" timeOffset="33060.89">25837 10255 235,'0'0'284,"0"0"-25,8-15-23,-8 15-20,0 0-5,0 0-2,0 0-2,2 46-15,-4-16-6,-1 9-8,1 6-14,-4 3-17,2 11-7,-1 0-13,1-1-15,-3 3-4,5-2-13,-1-3-8,1-7-4,0-6-12,-1-2-10,1-9-1,2-7-6,-3-7-11,2-1-6,1-17-13,0 0-7,-5 15-8,5-15-3,0 0-4,0 0-5,0 0 3,-17-54 2,12 29-4,-1-5-2,-1-8-1,2-6 1,-2-8 3,2-7-5,0 1-3,5-1 1,5 0-1,3 2 0,5 2 0,3 2-3,5 5 3,3 3-1,2 6 7,1 3-7,0 7 3,-2 5 0,-1 8-1,-4 4 1,0 3-3,0 7-3,-20 2 6,30 8 0,-15 4 2,-4 6 0,-2 5 3,-4 2-1,-2 2 4,-6 3 4,-7-1 0,-1 5-5,-5-4 10,-6-1-4,0-2-1,-5-2 0,0-4-3,-6-3-29,2-4-39,2-6-41,0-3-52,8-1-65,0-6-73,21 2-665,-32-9 327,32 9 216</inkml:trace>
  <inkml:trace contextRef="#ctx0" brushRef="#br0" timeOffset="33960.94">26326 9773 6,'-10'-11'201,"10"11"-8,0 0-7,0 0-9,0 0-11,-23 37-6,23-16-7,-2 9 1,4 13-5,0 3-7,3 13-6,-1 2-7,3 2-5,-1-4-5,0-3-8,1-7-10,-4-7-4,1-2-3,-3-8-6,5-5 6,-4-4 5,1-7-9,-3-16-7,7 19-15,-7-19-3,0 0-10,19-2-8,-19 2 1,0 0-9,25-39-4,-16 18-4,3 0-7,-2-2 7,1 1-8,-2-1-7,0 7-1,2-1-2,-2 2-3,-2 2-6,-7 13 3,13-16-2,-13 16-2,14-4 6,-14 4-2,0 0 5,29 24 5,-23-6-4,4-1 1,0 3 3,-1 3-3,-2-1 5,2-2-3,0-1 1,-2-3 0,3 2 5,2-3-4,-3-3 2,4-4-1,7 0-6,-2-8 0,5 0 3,-23 0-6,50-11 3,-25 0-4,-1-4-1,-1-1-5,-3-3 3,0-2 4,-7-2 1,1-5-8,-4 1 6,-3-2-11,-5-1 0,1 2 3,-6 6 4,3 1 2,-4 0-5,-1 4 0,5 17-4,-17-23 2,8 17 3,9 6 0,-25 0 5,25 0-2,-22 16 1,13-3 1,0 4 3,5 1-1,0 6 2,4 0-4,4 4 4,2-3-4,1 3 3,5-3 0,1-3 1,4-2-2,2-1 5,0-5 1,4-3-3,-3-6-3,2-1-1,1-8-4,1 2 3,-4-3-2,2-6-2,-1-1 2,-5-2-2,-2-8-3,0 3 1,-7-4-2,-3 1 2,-1 0-1,-6-1-2,1-4-4,-5 6 1,-1-2 2,3 3-3,-1 1 0,0 5 3,6 14-3,-10-23 2,10 23-3,-7-14 3,7 14-2,0 0-1,0 0-6,0 0-3,31-8-5,-31 8 5,31-2-4,-13 2 5,-18 0 0,40 0 5,-24 0-1,-16 0 2,33 2 1,-17 1-2,-16-3 0,28 11 17,-16-5 9,-4 6 9,0 3 14,-1 2 10,-3 2 8,0 2 6,0 1 3,-2 5 0,-2-1-9,3-2-1,-1 1-3,-2-5-5,5 2-3,-1-3-4,3-5-31,2-1-50,6-5-54,-15-8-63,36-2-72,-5-2-69,-2-4-1032,3-7 452,1 3 298</inkml:trace>
  <inkml:trace contextRef="#ctx0" brushRef="#br0" timeOffset="69733.98">14626 11481 192,'0'0'190,"-6"-14"-11,6 14-14,0 0-16,-17-11-15,17 11-16,0 0-7,-34 9-4,17 2-5,-6 3-5,1 5-4,2 3-3,-4 7-2,3 1-6,3 0-8,3 1-4,8-1-4,0-1-1,7 1-2,3-1-2,6-1-1,2-1-5,9-2-2,5-1-3,3-3-7,5-5-1,1-5-4,0-6-4,5 0-5,-1-2-16,-1-6-22,0-2-30,-1 0-38,-3-1-40,-4-3-43,-2-1-41,-7-1-517,-4 1 244,-7 0 161</inkml:trace>
  <inkml:trace contextRef="#ctx0" brushRef="#br0" timeOffset="70073">14861 11006 197,'-8'-20'267,"8"20"-19,-7-15-23,7 15-22,0 0-20,0 0-19,0 0-16,0 0-11,0 0-11,0 0-9,0 0-9,67 42-10,-32-10-13,12 16-8,2 6-5,-2 10-4,-4 0-6,-2 6 1,-5 5 3,-12 2 9,-3 2 2,-10 1 3,-10-8 10,-9 14 0,-9-6 4,-14-1 8,-3 2-11,-10-8-13,-1-2-1,-4-4-7,0-8-8,0-7-8,11-11-16,8-12-25,3-8-45,8-6-51,3-7-62,3-2-69,4-8-83,9 2-735,0 0 351,0 0 231</inkml:trace>
  <inkml:trace contextRef="#ctx0" brushRef="#br0" timeOffset="70590.03">16189 11540 11,'0'-23'222,"0"23"-20,0 0-13,0 0 2,0 0-5,0 0-2,0 0-7,-9 73-8,0-36-9,1 1-8,-3 1-7,-3 10 0,-2-1-11,-1-2-10,3-8-12,3 1-9,-2-13-8,4 1-6,0-3 1,2-6 10,0-1 0,0-4-12,7-13-4,-10 11-16,10-11-6,0 0-12,0 0-2,0 0-8,2-67-3,6 35-7,-1-5 4,2-6-14,3-12 2,7-16-4,-1-8-4,5 7-4,-3 13 4,0 8-5,2 7-3,-3 5-3,1 7 1,-1 5-6,-3 8 9,3 6-3,-4 8-1,5 8 0,1 7 5,0 9-1,0 8 6,-2 5 4,-1 6-1,-1 6 1,-1 4 0,-5 3 0,2-3-1,-4 3 1,0-8 2,-4 2-8,2-5 5,-1-3-1,-1-5 2,1-5-13,0 1-21,-1-10-24,0 2-33,-3-11-43,-2-9-51,9 18-51,-9-18-59,0 0-766,0 0 355,0 0 234</inkml:trace>
  <inkml:trace contextRef="#ctx0" brushRef="#br0" timeOffset="70774.04">15991 11916 10,'0'0'260,"-33"0"-15,33 0-6,-27 0-17,27 0-17,0 0-23,-13-10-16,13 10-19,0 0-28,58-39-34,-8 17-44,22-9-53,3 1-51,-1 3-48,-2 1-44,-16 5-383,-8 3 183,-8 2 121</inkml:trace>
  <inkml:trace contextRef="#ctx0" brushRef="#br0" timeOffset="71133.06">17227 11131 224,'-6'-21'266,"-3"2"-6,0 4-11,0 6-12,9 9-21,-17-20-18,17 20-13,-18-11-11,18 11-15,-20-2-14,20 2-14,0 0-12,-36 23 7,21 1-2,1 7-9,0 9-7,1 8 0,0 4-12,6 6-1,3 1-8,2 0-6,2-3 1,2 2-2,2 0-5,3-2-11,3-4 7,-4 1-9,4-8-4,-3-4-1,2-1-8,-2-1-2,-2-9-6,1 2-2,-2-5-7,-4-3 1,-3-3-20,2 0-26,-7-7-43,-4 1-46,-2-4-47,-2-1-61,-3-4-60,-4-6-58,-1 0-753,-1-5 368,-3 0 242</inkml:trace>
  <inkml:trace contextRef="#ctx0" brushRef="#br0" timeOffset="71603.09">16668 11837 117,'0'0'225,"12"-17"-18,-1 3-16,5 4-12,6-7-21,8 3-15,5-2-14,5 1-12,4-4-27,5 2-33,0 0-34,5 1-30,2-2-34,1 2-18,-2-1-19,-1 3-5,-3-4 1,1 4 5,-10-1-1,-2 1 5,-4-2 6,0 2 14,-8 2 15,-3-4 18,-3 5 16,-4-5 13,-5 4 21,0-2 17,-6 1 15,0-5 16,-5 2 6,-2 16 11,-2-36 9,-3 19 9,-1-1 8,-5-4 10,0 1 4,-3 3 3,3-1 1,-4 3 1,4 2-1,-1 4-5,3-3-12,9 13-12,-22-12-6,22 12-12,0 0 2,0 0 1,-35 38 4,28-9 0,3 12-7,-1 4-2,1 3-4,1 11-3,3-3-4,-2 3-4,2 1 0,0-1-5,2-10 1,-2 2-9,5 0-1,-3-5-5,3 0-5,-3-2-3,3 0-5,-3-6-6,0-4 3,2-5-13,-2-2-28,0-3-29,-2-4-29,0-3-38,0-17-41,-10 22-52,10-22-53,-16 10-50,16-10-54,-24-2-720,24 2 362,-37-19 240</inkml:trace>
  <inkml:trace contextRef="#ctx0" brushRef="#br0" timeOffset="71802.1">17090 11838 230,'0'0'219,"-2"-18"-20,2 18-18,21-17-13,-5 6-20,8 1-12,4-3-15,9-1-11,3-1-10,10-2-31,3 2-26,3-1-30,2 2-39,1-4-30,-1 3-20,2 1-20,-4 0-27,-4 1-340,-7-1 158,-3 6 103</inkml:trace>
  <inkml:trace contextRef="#ctx0" brushRef="#br0" timeOffset="72021.11">18074 11555 68,'0'0'214,"0"0"2,0 0-4,0 0-5,0 0 0,0 0 8,6 15 4,-6-15 0,6 23 1,-2-4-6,-2 2-11,1 2 2,1 7-11,-1-1-15,1 3-14,-2 0-12,1-1-22,-1 0-7,1 1-11,-3-6-14,3-4-6,-3-1-17,2-5-31,-2-16-41,3 23-42,-3-23-54,0 0-69,6 12-78,-6-12-83,0 0-747,0 0 363,0 0 240</inkml:trace>
  <inkml:trace contextRef="#ctx0" brushRef="#br0" timeOffset="72191.12">18088 11144 180,'-8'-18'240,"8"18"-25,0 0-23,-6-16-18,6 16-19,0 0-17,0 0-35,0 0-47,0 0-51,0 0-48,0 0-54,45 35-352,-29-9 153,0 6 101</inkml:trace>
  <inkml:trace contextRef="#ctx0" brushRef="#br0" timeOffset="72822.16">18282 11856 261,'0'-26'271,"0"26"3,0 0-10,0-18-18,0 18-21,0 0-22,0 0-21,0 0-17,0 0-5,0 0 4,0 0-15,0 0-3,0 0-12,18 53-5,-17-35-10,3 1-5,-1-3-7,2 1-7,-3 1-9,2-4-3,-4-14 1,7 23-5,0-14-4,-7-9-9,24 8-15,-24-8 3,30-4-9,-30 4-4,35-13-5,-12 0-4,-1 1-1,-4-3-6,3 0-4,0-2 1,-3 3-4,4-1-4,-8 5-2,2-2-2,-2 5-7,-14 7 7,25-9-7,-25 9 1,24 6 1,-24-6-2,23 22 1,-11-9-1,0 1-2,-3 1 2,5 6-1,-3-2-1,6 0 1,-1 0-2,0-3 4,6-1 0,1-3-4,3-3 4,5-5-3,-1-2-3,3-4 5,2-4-3,4-3-1,-3-5-1,1-3-1,-4-2-1,-6-6 4,6-5-6,-12-1-1,-2 0-1,-3-4-1,-7 3 2,-4 2-1,-1-1 1,-6 1-3,-3 5 3,-4 2 0,-2 3 2,-2 6 0,-3 6 2,-2 3 4,18 5 2,-37 9 3,14 1 6,1 10-2,2 2 3,0 5 1,4 2 2,5-3-2,4 1 6,5 1-1,4-3 2,7-1 0,3 1-4,8-7 0,6 3 0,10-6-4,-2-3-2,8-3 1,0-5-6,5-2-14,-5-2-17,3-2-25,-1-2-24,-2 0-31,-5-1-28,-6 2-37,-3-2-54,-7 3-64,-3-2-49,-18 4-878,22-2 412,-22 2 271</inkml:trace>
  <inkml:trace contextRef="#ctx0" brushRef="#br0" timeOffset="73709.21">21202 11454 131,'-19'-10'187,"-3"4"-9,-1 6-8,23 0-5,-44 8-1,19 4-1,-1 6-7,-3 5-5,-3 9-2,-1 7-1,-5 18-5,3 4-3,10-7-4,6-4-6,7-1-8,7-5-10,5 0-8,8-4-5,9 0-8,5 0-9,8-4-7,13-7-6,2-3-5,4-8-11,2-2-8,-4-8-20,-1-5-28,-4-3-28,-5-3-36,1-5-46,-5 3-53,-1-4-31,-6-1-37,-3 0-596,-1-3 282,-6 1 186</inkml:trace>
  <inkml:trace contextRef="#ctx0" brushRef="#br0" timeOffset="73934.22">21504 11950 54,'0'0'225,"0"0"-1,-4-16-5,4 16-16,0 0-11,0 0 0,0 0 5,0 0-2,0 0 2,0 0-13,-10 51-5,10-29-11,-2 7-14,2 0-11,-2 3-13,2-2-11,-2-1-13,0 0-9,2-5-30,-4-3-23,4-2-31,0-19-53,0 21-52,0-21-47,0 0-55,0 0-57,0 0-629,0 0 299,0 0 198</inkml:trace>
  <inkml:trace contextRef="#ctx0" brushRef="#br0" timeOffset="74095.23">21488 11625 249,'-2'-24'235,"2"24"-19,-4-16-20,4 16-15,0 0-19,-4-23-17,4 23-23,0 0-45,0 0-44,8-20-58,-8 20-39,0 0-46,0 0-372,0 0 164,40 28 108</inkml:trace>
  <inkml:trace contextRef="#ctx0" brushRef="#br0" timeOffset="74367.25">21703 11944 32,'0'0'257,"12"11"-10,-12-11 0,0 0 0,10 21-2,-6-4-11,3 7-8,-2 5-6,4 10-5,-5 3-9,2 14-14,-4 3-8,-4 2-16,2 2-13,0-2-10,-2 0-11,-2-12-12,2-1-11,-3-2-11,2-4-10,2-9-6,-1-1-20,2-4-25,-3-5-31,3-5-43,0-18-43,-2 19-46,2-19-53,0 0-52,0 0-50,0 0-758,0 0 352,0 0 233</inkml:trace>
  <inkml:trace contextRef="#ctx0" brushRef="#br0" timeOffset="74638.26">21816 11999 170,'2'-14'227,"-2"14"-18,11-24-13,-1 11-18,1 0-15,4 4-14,1-1-12,2 2-18,1 4-11,4 4-11,-23 0-9,42 8-8,-20 6-7,-4 0-5,-4 7-4,-1-1-7,-7 6-4,-3-3-6,-6 4-2,-3 1-2,-7 1 0,-3 1-4,-8-3 1,-3 0-6,-4-4-1,-1-2-5,-3-6-1,-4-2-12,6-5-24,2-2-27,0-3-35,6-6-36,1 1-38,6-4-55,1-5-502,5-2 239,12 13 158</inkml:trace>
  <inkml:trace contextRef="#ctx0" brushRef="#br0" timeOffset="75641.32">22378 11568 146,'0'0'261,"-11"-19"-10,11 19-17,-7-15-20,7 15-22,0 0-21,0 0-12,0 0-7,0 0-4,0 0-6,-16 56-6,16-24-5,0 6-8,2 8-6,-2 3-3,2-1 3,-2 5-11,-2-5 2,2 1-3,-2-6-8,-1 0 0,3-8-9,-3-4-5,1-1 7,0-7 6,2-4-7,0-19-5,0 24-13,0-24-6,0 0-8,0 0-5,0 0-9,0 0-5,0 0-7,49-41-7,-35 23-8,2-1-4,1-3-4,4 4-7,-3 0 4,2 2-7,-4 3-3,-2 3 0,5 3 3,-5 3 3,-14 4 1,32 7-3,-19 3 4,2 2-1,-4 7-1,2 3 1,-4 3-2,0 0 5,0-2-2,-2 2 2,2 1-5,4-4 3,-2-2 4,3-1-1,3-5 0,-1-4-1,4-5-1,4-3-4,0-2-2,9-7-9,6-3-4,-4-4-1,0-4 5,0-1-8,-2-3 3,-1-1-1,-4-3 2,-2 1-3,-5-2 4,-6 2 0,0 0 0,-5 1 3,-5 3-1,-3 2 1,-2 0 3,0 19 1,-5-33-1,1 20-1,4 13 1,-15-16 4,15 16 4,-18-7 0,18 7-3,0 0 6,-36 18 8,25-6 2,0 6-3,-1 3 3,2 1-1,5-2-1,3 3 5,2 0-1,2-1 0,3 4 2,5-4-4,2 1 0,1-4 2,1 0 0,3-2-3,1-5 5,-1-1-3,4-5-4,2-4 1,0 0-6,-1-4-2,10-4-1,-4-2-3,7-7-4,-2-2 2,-3-4-2,1-2 2,-5-2 1,-1-5-5,-3 2 0,-8-4 4,1 0-2,-7 5-4,1 0-2,-4 3 0,-3 3 5,-2 5-3,0 16-1,-7-27 0,7 27-1,-15-9 5,15 9-3,0 0 5,-27 1-3,27-1 3,0 0 8,-28 18 4,28-18-7,-10 10 3,10-10 1,0 0-1,0 0 2,0 0-1,29 21-2,-10-19 3,-19-2-3,48-4 0,-15 2 2,2-3-4,2 2 0,5-2-1,-4 1-1,-2 2-1,-5 0 5,-2 0-3,-6 2-3,1 0 4,-6 4 6,-1 0 13,-3 5 6,-3 1 12,-11-10 13,8 29 14,-8-8 7,-1 0 5,-6 6-2,2 3-1,-1-2-2,-2 1 3,2-2-7,6-1-6,0-4-4,6 4-3,2-5-7,5-1-20,3-2-36,7-4-39,3-3-49,3-3-43,4-5-50,-6-3-61,6-3-70,-5-5-73,-2 2-884,-8-4 434,-1 1 287</inkml:trace>
  <inkml:trace contextRef="#ctx0" brushRef="#br0" timeOffset="84884.85">2407 14552 86,'0'0'211,"-9"-19"-10,3 6-19,6 13-16,-1-25-19,1 25-12,7-34-15,2 17-11,3-2-10,4 1-13,2 2-9,4 2-8,-1 2-6,0 5-7,0 3-7,2 4-4,-2 6-4,-1 7-4,0 5-2,-2 7-4,-6 7-2,-2 3 0,-5-1-1,-5 1-2,-9 4 2,1-1 4,-8 2 3,-3 0 4,-7-2 6,3-7 7,-1-3 9,2-3 10,-2-3 9,3-2 11,-1-5 2,4-3 4,-1-1-5,1-7-13,0 1-8,18-5-9,-25 0-7,25 0-6,0 0-5,0 0-4,-27-8-9,27 8-3,0 0-3,0 0-2,0 0 0,0 0-4,0 0-1,0 0-3,83 8-4,-58 3 1,2 0 3,1-1-2,1 1-3,-2 0-2,-1 2-12,2-5-23,0 0-21,-1-1-25,0-6-34,-5-4-51,8-5-46,0 0-54,-3-8-676,-1-5 318,-3-5 209</inkml:trace>
  <inkml:trace contextRef="#ctx0" brushRef="#br0" timeOffset="85210.87">2905 13766 153,'-15'-20'286,"15"20"-11,-9-10-25,9 10-25,0 0-21,0 0-25,-9-15-19,9 15-15,0 0-16,0 0-10,0 0-13,33 49-6,-15-15-7,10 9-10,10 23-3,3 7-9,-4 2-3,-1 11-6,-4-1-5,-3 3-1,-11-1 7,-9 7 5,-3-4 5,-12 0 9,-3 3 8,-7-6 1,-5 7-12,-7-9 6,-3 1-3,-3-5-18,-6-3 2,0-7-7,0-8-17,3-6-30,5-15-41,6-11-62,1-8-78,5-8-101,-4-4-852,8-9 382,16-2 251</inkml:trace>
  <inkml:trace contextRef="#ctx0" brushRef="#br0" timeOffset="86079.92">4154 14368 62,'0'0'149,"-5"-16"-13,5 16-11,0 0-1,0 0 10,7 54 2,-2-20-3,3 8 1,-4 6 11,3 6-5,-2 2-2,-1-10-4,1-1 1,-1-4-1,1-1-9,-5-9-5,4-4 16,-4-5 22,3-2 3,-1-4 2,-2-16-20,0 0-14,0 0-20,0 0-8,0 0-12,0 0-11,-21-51-11,16 19-8,-1-7-7,4-12-8,-3-8-21,1-6-16,6-27-11,0 1-9,7 6 1,3 4-8,4 21-2,-2 11-8,5 6-1,-1 11-4,4 6 2,-2 7 1,0 13 6,0 2 1,2 6 5,1 6 3,-4 7 2,-1 5 4,0 8 3,-6 5 2,0 2 3,-7 3 6,-4-3 9,-2 1 4,-6 2 7,-7-1 4,0 1-2,-7-4-1,-1-5-1,-3-1-6,-3-3 0,0-4-20,-2-4-23,3-5-27,5-1-33,0-5-44,6 0-59,2-4-54,14-2-715,-19-2 325,19 2 216</inkml:trace>
  <inkml:trace contextRef="#ctx0" brushRef="#br0" timeOffset="86434.94">4889 14522 140,'0'0'220,"-25"6"-12,9 0-14,-4 4-9,3 6-4,0 5-7,-5 3-8,5 6-6,0 4-15,3-1-12,3 1-11,4-2-11,4-3-9,8-2-10,0 0-7,4-5-6,4-5-8,9-7-7,1-6-4,2-4-2,6-6-13,4-7-5,-1-2-1,-3-4-3,-2-3-4,-7-5-3,0 1-5,-8 1 2,-7-3-5,-3-1-2,-6-1-3,-7-3-4,-7-3-2,-4 5-3,-2 0-1,-5 1-1,5 7-5,-2 4-17,3 6-30,-1 5-35,4 6-42,18 2-43,-30 6-53,16 2-617,5 6 285,9-14 187</inkml:trace>
  <inkml:trace contextRef="#ctx0" brushRef="#br0" timeOffset="87138.98">5355 14051 138,'-7'-22'241,"2"9"-11,1 2-24,4 11-21,0 0-23,-8-17-17,8 17-11,0 0-11,0 0-10,0 0-2,24 76 1,-15-40-1,7 12 4,-4 4-2,2 1 1,0 1-8,-2-1-7,0-2-7,-1-3-10,-2-10-5,0-1-7,4-3-8,-4-5-5,-1-5-4,3-4-5,2 0-4,2-9-1,3-3-10,1-7-7,2-1-7,2-6-6,0-3-4,0-3-3,1-5-2,-4 1-2,0-3 0,-4-4-2,-4 0-1,0 0-1,-3-3 1,-2 2-1,-2 2 2,-3 1 2,0 2 5,0 3 5,-2 16-1,0-28-4,0 28 2,2-17-4,-2 17 0,0 0-1,0 0 5,0 0-4,0 0 4,10 61-5,-2-36 3,-1-2-1,1 3-1,3-6 4,0 1-2,5-1-1,0-4 3,-2-4-5,3-2-4,1-4 3,1-4-1,-19-2-1,35-2 2,-19-4-5,1-4 3,-3 0-1,-1 0-1,-2-5 0,-2-1-1,-2-2 6,-3 2-1,-4 16 8,5-35 3,-3 15 11,-2 20 2,0-28 10,0 28 1,2-25-4,-2 25-9,0 0-4,-2-21 0,2 21-4,0 0 0,0 0 0,0 0 1,-2 74 2,2-38 0,0 9-1,2 4-1,-4 12 10,0 3-1,-1 0 6,-1 2 11,-3 17 3,-2-11 5,1-11 3,-1-2 3,0-7 1,-3-1 3,0-12 2,0-5-3,-4-4-12,3-7 2,-7-4-9,2-7-17,-2-2-34,0-8-32,-1-2-37,21 0-55,-46-14-63,21 2-70,7-5-82,1-5-853,4-3 408,4-1 270</inkml:trace>
  <inkml:trace contextRef="#ctx0" brushRef="#br0" timeOffset="88060.03">6861 14517 259,'-11'-14'246,"-4"6"-17,15 8-18,-25-9-19,25 9-16,-31 4-10,13 9-13,-6 4-6,-4 4-12,2 6-11,-2 7-13,7-3-10,3 0-6,4-1-11,4-1-8,3-3-4,5-3-8,2-3-7,4-4-4,7-4-3,-11-12-10,22 13-11,-6-13-5,-16 0-6,45-15-5,-24 5-2,2-6-1,-1-2-2,-4-1-2,0-5 1,-3 2-3,-1-1 0,-3-2-1,-3 1 3,4 3 5,-8 2 3,2 5 2,2-1-1,-8 15-2,7-21-6,-7 21 3,0 0 0,0 0 0,0 0 2,0 0-2,16 36 0,-11-17 2,3 4 0,0-3-1,4 4-2,-1-3-3,3 0 2,3-1 3,-3-4-2,5-4 1,2 1-3,-3-7 0,4-4-3,0 0 3,2-6-1,1-2-1,-1-3-3,1-5 2,4-8-2,-6-1 2,-2-9-3,-2-3 2,-2-11-4,-6-6-2,-4-5 1,-2-9-7,-3 0 3,-4-2-4,-6-20 2,0 6-1,-1 15 0,-2 14-3,4 10 6,-3 3 12,4 4 13,0 6 2,1 5-4,-3 3-2,3 4-2,1 6-2,4 12-1,-10-12 1,10 12 2,0 0 2,0 0 8,-8 47 1,10-13 6,0 10 4,1 13 3,1 4 6,3 3 2,2 22 2,4-5-2,-1-16 2,-2-8-2,4-2-2,1-6-5,1-4-3,0-8-2,3-5 0,-1-3-6,4-5-2,1-8-13,1-3-24,3-5-14,-1-5-12,2-3-4,2-5-12,1-3-12,-3-5-6,1-1-4,0-7 0,-3-3 7,-5 0 4,-4-3 7,-1-5 6,-3 0 6,-1 0 4,-4 3 16,-4 2 18,1 1 17,0-1 19,-1 8 9,-2 0 14,-2 19-2,5-27 4,-5 27 14,0 0 10,0 0 7,0 0 0,0 0 4,0 0 2,0 0 1,2 81-5,1-44 1,-1 6-2,-2 7-9,0 9-5,2 2-2,-2 3-9,1-3-3,-1 4-4,4-7-3,-4-4-8,0-3 4,0-1-6,-4-7-1,4-5-13,0-6-26,0-3-30,0-6-42,-1-4-40,-3-6-39,4-13-55,0 0-65,-14 9-52,14-9-938,0 0 429,-16-26 283</inkml:trace>
  <inkml:trace contextRef="#ctx0" brushRef="#br0" timeOffset="88318.05">7870 14355 121,'0'0'214,"2"-23"-11,3 11-18,-5 12-15,11-23-18,1 15-12,3-1-17,-3 3-12,-12 6-8,33-2-12,-33 2-6,38 10-8,-20 3-8,2 4-4,-7 3-3,-1 6-5,-4-1-4,-6 3-2,-4-1 3,-6 1 0,-4-1-2,-6 5-4,-3-5-2,-6-3-6,3 0-2,-4-3-5,-1-5-16,4-3-29,3-2-37,2-3-38,4-5-48,16-3-57,-26 0-502,26 0 236,-16-18 156</inkml:trace>
  <inkml:trace contextRef="#ctx0" brushRef="#br0" timeOffset="89436.11">8363 13986 1046,'4'-26'96,"-1"7"11,-3 1 63,0 18 5,-5-27-11,5 27-5,-2-19-8,2 19-19,0 0-21,-7-22-10,7 22-8,0 0-11,0 0 16,0 0 2,0 0 10,0 0 11,-13 86 6,17-39 7,-3 16-1,2 4-2,-3 23-6,0-13-10,0-15-4,-3-2 1,3-11-3,0-4-11,0-7-3,0-5 5,0-3 6,0-9-4,6-3-11,-2-7-8,-4-11-12,19 6-8,-19-6-8,37-17-11,-16 3-13,7-10-16,0-3-9,2-5-10,3 1-8,-6-2-7,2 5-5,-6 1-3,-1 4-3,-4 4 0,0 4 7,-3 5-3,1 6 3,-16 4 1,29 6 2,-16 11 7,1 3 5,1 7-3,-4 5 5,3 2 0,1 1-2,-2 0 9,1-4-3,2 1 2,3-3 4,2-1-2,1-9 3,-3-4-2,8-6-3,-2-5 5,1-4-4,4-2-2,1-6 0,0-2 2,-1-7 1,-2-1-7,-3-6 4,-1-1-5,-3-3-1,-2-1-2,-8 2 1,-4-1-4,0-1-5,-2 1-1,-3 6 3,-4 1 2,-2 1 2,4 20-3,-5-31-1,-2 23 4,7 8 2,-21-8 0,21 8 4,0 0-3,-37 26 2,24-7 0,-1 5 4,3 1-2,2 1 2,4-2 0,1-1 1,0 0-2,4-1-3,4-6-3,-2 1-2,7-3-3,0-1-3,-9-13-8,21 13-6,-9-11-1,-12-2-3,0 0 8,37-10-1,-22 2 0,-5-2 5,0-4 6,-1 1-1,1-1-1,-3-1 4,0-2 4,0 4 6,-7 13 13,6-22-2,-6 22 1,10-20-4,-10 20 0,0 0-3,0 0 5,0 0-13,0 0 11,0 0 1,0 0 1,19 34-3,-12-18 4,-2 0-2,2-1 1,2-1-3,2 0 1,4 2-7,-1-3 10,2-5-4,5 0 1,-2-2 0,2-4-3,2-2 2,1-2-1,-4-4-3,7-5-6,-8-4 8,4-2-3,-1-5 1,-1-6-1,-1-3-5,-4-8 4,-3-8 2,2-9-10,-6-3 7,-2-5-3,-2 1 2,-3 0-4,0 2-1,-2 2 2,-2 8-4,0 8 5,2 5 8,-3 5 10,1 3 1,0 1-1,2 5 0,-3 5-3,3 19 0,-2-26-3,2 26 6,0 0 1,0 0 8,0 0 8,0 0-6,9 65 4,-4-24 6,-1 14-9,3 4 0,-2 4 0,3 2-2,-1 19 0,2-15 0,-2-10-2,4-4-1,2-3-2,3-4-1,-3-10-1,7-4-4,-2-7-9,5-3-10,-2-11-8,2-1-8,1-8-8,-3-6-1,0-4 3,0-5-4,-1-5 6,-3-6-2,-5-3 0,-1-9 10,-3 3-7,-5-1 2,-6-3-2,-5-1 4,-5 0-2,-2 4 7,-6 8-1,3 5 2,-3 3 0,-2 9 4,0 4 0,-1 8-4,1 3-23,-3 6-36,1 6-39,1 5-49,3 4-72,9-4-80,2 0-713,6 1 350,4-5 232</inkml:trace>
  <inkml:trace contextRef="#ctx0" brushRef="#br0" timeOffset="90119.15">10530 14336 94,'0'0'201,"0"0"-10,0 0-8,0 0-8,0 0-12,0 0-5,0 0-18,0 0-8,0 0-12,0 0-7,0 0-14,0 0-9,43 5-6,-32-15-10,-11 10-2,14-30-2,-9 15-2,-3-3-5,-2 18-2,-2-36-8,-1 20-1,-1-1-2,-3-1 0,-3 4 4,10 14 6,-21-19 8,7 12 3,14 7 7,-30-2-1,30 2 3,-38 13 6,20 0-9,-1 3-3,2 3 3,1 3 4,3 1 0,2 1 2,7 4-10,0-5-3,8 3-4,0 1-4,7-3-4,2 0-9,1-3-5,7-4-5,0-1-8,5-3-13,4-2-10,1-3-11,4-4-19,-2-2-6,4-4-13,0 0-10,3-2-5,-1-4-7,1-3-4,-5-3-1,3-6 4,-1-5 7,-2-2 3,-4-7 3,-4-5 4,-2-3 2,-3-7 4,-5 1 3,-1-2 2,-5 0 12,-2-1 11,-3 6 10,-4 2 6,1 3 13,-6 1 8,1 4 9,-1 1 10,0 1-4,-1 3 3,-1 3-2,1 1-5,1 5-1,-1 1-4,2 2-8,2 18-1,-8-19-3,8 19 5,0 0-5,0 0 0,0 0 12,-8 49-4,8-12 13,2 10 2,-2 9 10,2 6 8,0 3 3,0 0 4,6 21 6,1-3-7,0-12-4,3-10-6,0-6-3,1-6-3,1 0-5,-2-11-3,5-5-4,-4-3-14,2-7-30,1-5-35,5-2-28,-2-3-44,2-8-47,3-2-54,-2-3-60,7-5-44,-6-6-830,-1-3 391,1-1 257</inkml:trace>
  <inkml:trace contextRef="#ctx0" brushRef="#br0" timeOffset="90528.17">11058 14332 145,'-23'4'265,"23"-4"5,0 0-4,-20 2-16,20-2-22,0 0-24,0 0-16,0 0-24,0 0-12,62-20-28,-32 14-32,9-5-35,4 1-35,8-4-34,-4 5-33,0 0-35,0 0-27,1-1-21,-3 4-12,-5 0-1,-6 0 1,-1 0 13,-5 0 13,-5 3 23,-1-2 23,-6 2 26,0-2 28,-16 5 18,27-6 27,-27 6 19,20-9 19,-20 9 13,11-6 15,-11 6 13,0 0 7,0 0-1,0 0 6,0 0 5,0 0 10,0 0 5,0 0 0,0 0 4,-2 37-9,-1-15 1,3 3-10,0 4-4,0 1-16,3 1-9,-1-1-8,-2-7-10,2 1-7,2-2-7,-2-2-4,0-4-17,2-1-34,-4-15-45,3 18-47,-3-18-56,0 0-61,0 0-61,0 0-808,0 0 362,0 0 240</inkml:trace>
  <inkml:trace contextRef="#ctx0" brushRef="#br0" timeOffset="90689.18">11908 13770 205,'-4'-18'225,"4"18"-15,-7-16-20,7 16-18,0 0-17,-6-19-14,6 19-28,0 0-47,0 0-42,0 0-50,0 0-52,0 0-397,0 0 161,0 0 107</inkml:trace>
  <inkml:trace contextRef="#ctx0" brushRef="#br0" timeOffset="90966.2">12107 14072 35,'0'0'233,"0"0"12,0 0 5,-43 40-9,30-19-5,-7 7-8,0-1-10,2 3-10,1 5-7,1-3-8,4 1-19,0 1-15,7-5-12,5-3-12,2 5-14,5-3-9,13-1-19,5-5-9,5-1-25,4-5-37,2 0-39,2-8-37,-4-3-43,2-3-41,1-2-42,-2-2-47,-2-5-685,0 1 310,-3-4 205</inkml:trace>
  <inkml:trace contextRef="#ctx0" brushRef="#br0" timeOffset="91886.25">12639 14616 74,'0'0'225,"0"0"-9,0 0-8,0 0-16,-13-8-18,13 8-15,0 0-15,0 0-15,0 0-11,0 0-14,0 0-8,55-17-10,-26 12-7,14 0-10,6 0-6,12-1-6,3 0-6,1 2-4,3 0-6,-5-3-3,1 2-3,-3 2-6,-12 1-1,0-3-2,-10 4-4,-2-2-3,-4 1 2,-8-1 0,1 3-4,-3-3 1,-4 1 7,-1-1-1,-18 3-4,30-6-2,-15 2 0,-15 4-3,20-8-2,-20 8-1,15-11-2,-15 11-3,12-13-3,-12 13-2,6-16-2,-6 16-1,0-19 3,0 19 0,-2-25-3,2 25 1,-11-32 1,0 12-2,2-2-1,-2-1 4,0 4 10,1 0 9,0 5 5,3-2 4,-2 2 2,9 14-4,-11-20-3,11 20-2,-10-17-4,10 17-2,0 0 3,0 0 3,0 0 2,0 0-2,0 0 1,0 0-1,33 54-1,-16-33 2,1 0-1,-2 0 5,6 1 8,0 5 3,0-3 6,-6-2 10,0-1 8,-1 1 4,-6-1 7,0 3 10,-7-3 7,-2 0-5,-9 2-5,-4 2-8,-14 1-5,-13 2-12,-4 1-63,-19 6-90,-6-3-118,-5-1-137,16-9-835,14-8 403,9-2 267</inkml:trace>
  <inkml:trace contextRef="#ctx0" brushRef="#br0" timeOffset="110356.31">14755 14488 73,'2'-13'116,"-2"13"-8,3-29-4,0 12-5,-3-1 4,0 18-4,-3-36-5,0 19-5,-2 0-5,-2 0-2,3 0-2,-3 3-2,7 14-6,-18-24-8,8 18-3,10 6-9,-26-4-1,26 4-8,-33 18 1,17-2-3,-3 5-2,0 9-4,4 1 3,-2 1 0,4 5-8,5-4 0,4-1-2,1-5-3,3 1-4,3-8 1,1 1 0,4-1-2,5-5-2,2-3-1,2-3-2,2-6 1,3-3-4,-22 0 3,40-10-4,-22 1-2,0-3 6,2-3 5,-7-3 6,1-1 3,1 0 2,-6-2 2,-2 2 3,0 2 8,-1 2 2,-1 0-2,-5 15-6,10-23-7,-10 23-2,5-10-5,-5 10 0,0 0-3,0 0 0,0 0 0,9 53-3,-7-33 1,2 1 1,-1 7-3,4-3 0,-3-1-3,7-2 1,-4 1-1,2-6-1,0 0 2,2 0-2,4-7-1,-2-2 2,4 1-3,-1-4-1,-16-5-18,33 1-31,-33-1-36,28-6-37,-28 6-39,28-5-42,-18-3-581,-10 8 263,23-12 174</inkml:trace>
  <inkml:trace contextRef="#ctx0" brushRef="#br0" timeOffset="110677.33">15042 13732 162,'5'-19'157,"-5"19"-13,0 0-14,23-10-9,-23 10-12,0 0-7,50 29-11,-25-2-3,3 10-1,10 25-2,-6 5 2,-2 6 2,-3 9 7,-9 7 3,-4-1 7,-8 1 10,-3 1 6,-10-1 4,-4-3 4,-11-3-8,-6-3-4,-2-3-7,-7-8-11,0 0-7,-6-13-11,10-10-6,6-9-14,1-9-36,1-7-48,3-6-72,1-2-89,2-9-748,3-2 316,16-2 209</inkml:trace>
  <inkml:trace contextRef="#ctx0" brushRef="#br0" timeOffset="111628.38">16372 14152 116,'9'-14'164,"-9"14"-9,0 0 3,0 0-6,0 0-1,-7 51-4,0-22 1,-3 10-7,1 1-6,-5 9 1,-2-2-9,1 0-3,-2-1-8,5-7-4,-1-2-6,-1-4-8,5-5-6,-2-3-8,4-1 3,-1-6 2,3-1-6,1-2-1,4-15-10,-9 19-7,9-19-5,0 0-7,0 0-6,0 0-4,0 0-12,-16-57-3,18 27-3,5-9 2,3-12-6,5-2-2,7-22-7,3 2-1,1-1 1,5 7-5,1 2 3,-5 14-4,-1 11-3,1 3 3,-5 10-4,0 0-2,-6 9 3,2 2-1,-1 4 3,-3 4-7,-14 8 6,29 0 1,-29 0 0,27 25 1,-12-3-3,-2 12 3,-1 5 2,-4 13 0,2 7 1,-2 5 0,-5 0 0,1 2 1,-2-1-2,-2-2 5,0-4-3,0-11-4,2-2 3,-2-4-4,0-9 5,3-2-7,-2-3-18,2-5-15,0-5-31,-1 0-41,-2-18-40,7 19-44,-7-19-48,9 12-700,-9-12 317,0 0 210</inkml:trace>
  <inkml:trace contextRef="#ctx0" brushRef="#br0" timeOffset="112490.43">16069 14725 25,'0'0'139,"-11"-8"-13,11 8-13,0 0-12,0 0-8,0 0-8,38-31-12,-16 20-5,9 0-9,5-1-13,4 0-11,2-3-16,-1 3-15,1-4-6,7 2-8,-7 1-9,3-1-2,-3-1-3,-2 2-2,0-2 1,-7 1 3,3-2 2,-3 2 0,-3-1 2,-4 1 9,-3 1 12,-4 1 13,-5-1 13,2 2 14,-1 3 11,-1-2 36,-3 2-2,-11 8-4,17-11-8,-17 11 0,18-4 3,-18 4 12,0 0-3,21 29 7,-17-11-3,3 9 0,1 1-4,-3 6-3,-2-3-2,5 10-2,-4-5-4,4 1-6,-2-7-4,1-1-6,4-4-5,0 1-4,0-6-6,3-7-4,1-3-1,3-2-3,2-8-6,-20 0-2,38-8-5,-16-2-2,-2-5-6,2-3 2,-4-1-5,3-7-1,-4 2-4,-3 0 3,-1 1 3,0 0 8,-4 2 6,0 4 0,-3 2 0,2-1-5,-8 16-4,9-18-3,-9 18 2,0 0-4,0 0 0,0 0-3,0 0 3,0 0-3,0 66 1,0-45-2,0 2-1,0 0 2,3 1-4,2 0 1,2 2 2,0-7-2,-2-1-3,8 1 5,2-5-4,-2-4 3,6 0-3,2-6-1,2-2 1,3-6-1,2-2-6,-2-5 3,0-2 0,4-6-2,-5-1 0,1-6-2,-5-1-2,-2-7 4,-1 1-2,-4-8-2,-1 1-1,-2-9 2,-4-4 0,0 0-2,-3 2-1,-2 4 1,1-2-1,-3 3 2,0 2 0,-3 6 7,3 4 9,0 5 3,0 2 1,0 5-3,0 2-1,0 20-5,-2-27 4,2 27-2,0 0-2,0 0-4,0 0 7,0 0 8,0 0-1,8 90 8,-6-47 13,1 7 10,-3 0-6,0 0 1,2 9 8,-2-9-4,0 0 5,1-3-2,3-1-1,-2-6-10,2-4-1,1-7-3,0 1-5,4-5 2,0-6-20,3-2-30,4-7-31,0-4-33,6-1-39,-22-5-41,42-7-42,-19 1-33,-1-7-48,-3 1-736,-2-5 347,-1-2 229</inkml:trace>
  <inkml:trace contextRef="#ctx0" brushRef="#br0" timeOffset="112934.45">17506 14464 126,'0'0'135,"0"0"-16,0 0-13,0 0-17,96-22 0,-51 12-4,6-6-11,3 2-13,-1-5-4,1 2-1,-1 3-5,1-2 4,-12 4-6,0 2 4,-12 2 14,-2-1 7,-1 3 13,-7 0 3,-3 1 1,-17 5 2,0 0 4,25 6 1,-25-6-1,3 20-3,-3-20-4,-7 35 2,2-8-1,-2 2-5,1 3-5,-4 5-9,5 2 0,0-5-11,3-3-3,2 1-6,4-3-4,4 1-6,4-5-3,4-7-5,5 1-5,5-6-2,4-4-6,0-5 0,3-4-1,-2-4-2,-5-5-1,4-2-3,-3-7 0,-1-1-3,-5-6-4,-9-3 1,-2 1 0,-6-7 0,-4 3 1,-2-3 1,-7-1 5,-2 1-4,-2 5 6,-1 3-4,-5 7-3,3 3-9,-5 2-16,0 6-26,0 4-30,-1 4-40,22 0-44,-36 12-60,19-2-708,3-1 314,3 4 207</inkml:trace>
  <inkml:trace contextRef="#ctx0" brushRef="#br0" timeOffset="113305.48">18868 14210 117,'2'-14'212,"-2"14"-11,0 0-5,0 0-5,0 0-8,0 0-11,2 61-4,-2-27-6,0 3-8,-2 5-7,0 4-5,0 2-6,-3-3-4,-2-2-4,3 0-6,1-3-6,0-6-6,2-3-6,-3 0-2,2-9 4,0-1 2,2-7-3,0-14-9,4 22-11,-4-22-8,0 0-7,29-8-14,-29 8-5,35-30-4,-12 5-5,8-11-7,-1-3 0,3 2-9,0-4 0,-4-1-7,2 5 0,-5-3-3,-3 13-24,-1 3-36,-6 5-34,-3-3-51,-1 7-54,-2 2-47,-3 5-34,-7 8-33,0 0-649,9-6 322,-9 6 212</inkml:trace>
  <inkml:trace contextRef="#ctx0" brushRef="#br0" timeOffset="113533.49">18984 14666 39,'0'0'229,"-18"11"-16,18-11-12,0 0-15,-9 17-13,9-17-15,0 0-12,7 28-15,-7-28-11,18 20-15,-3-9-12,1-1-20,3-1-20,6-5-25,0 0-32,2-4-15,1-2-19,2 0-21,0-4-31,-2-1-33,-2-1-27,-2 0-349,3-6 170,-9 0 112</inkml:trace>
  <inkml:trace contextRef="#ctx0" brushRef="#br0" timeOffset="114286.53">19472 14528 46,'0'0'204,"0"0"2,0 0-7,0 0-2,-34 36-9,34-36-9,-4 25-9,4-25-10,0 24-10,0-24-12,4 22-10,-4-22-8,12 21-11,-3-14-11,-9-7-8,24 9-11,-24-9-6,27 3-8,-27-3-4,28-6-8,-28 6-7,28-13-9,-18 5 1,-10 8-3,16-21-3,-11 9-6,-5 12-3,4-26-1,-4 26-3,-7-23 0,7 23-3,-11-22 1,11 22 1,-22-11-2,9 8-4,13 3 4,-29 0-1,29 0 10,-33 17 8,12-2-3,3 4 0,1 3-4,6 2 1,-1 1 2,5 0-6,4-2-3,3-1-1,6 1 1,3 0 0,2-5-2,4 2-3,3-6 1,9-3-5,0-5 4,6-2-3,5-6 0,-2 0-6,6-6 1,3-1 1,-3-5-6,5-6-1,-3-1-1,-2-3-1,-6-6 2,-4-4 5,-4 0-6,-8 4-2,-2-4 7,-7 2-6,-2 7 1,-4 2-3,-4 4 3,3 3 4,-4 16-2,0 0 6,0 0-3,-12-18 0,12 18 2,0 0 0,0 0 0,-16 51 2,16-33 1,-2 1 0,2-19-1,4 40-3,3-20 2,0-3-4,5-1-2,2-3-1,0-3-5,2-2-6,3-3 3,2-2-1,-3-3-1,-18 0 1,42-5 2,-23-4-1,0 0 1,-1-3-1,-1-3 1,-1 1 6,-4-2 10,-3 2 12,3 0 9,-5-1 13,0 2 5,-7 13 12,9-19 3,-9 19-1,6-16-6,-6 16-5,8-13-5,-8 13-3,0 0-5,0 0-1,0 0-4,8 40 1,-6-18-4,-2 8-1,0 1-1,-2 5 0,4 9-4,-4 0 2,0-2-14,-1 3 1,-2 1-3,-2-3 2,0 0 2,-2-2 13,0-3 6,-6 0 5,-1-5 4,-2-7-3,-6-3-4,-4-3-5,-3-7-2,-2-4-27,-8-2-35,-3-4-57,-3-4-51,-4 0-74,2-2-96,-13-4-1048,4 0 462,9-5 305</inkml:trace>
  <inkml:trace contextRef="#ctx0" brushRef="#br0" timeOffset="115088.58">21988 14002 140,'-25'-14'199,"8"12"-7,17 2-7,-37 11-7,13-1-2,-1 9-3,-6 8-4,1 8-4,0 4-9,4 7-10,-6 17-9,10-6-6,6-6-11,7-2-9,3-6-9,4-2-11,10-1-9,1-1-7,12-6-6,7 1-6,8-5-9,5-6-13,8-6-19,8-5-11,-8-7-22,2-3-10,0-4-8,1-3 2,-8-3-2,-3-2 3,-5-4 2,-3 0 0,-11-1-3,-2 1 12,-4-2 5,-7 0 18,-2 0 6,-2 1 10,-5 15 12,3-25 7,-3 25-3,0-19 0,0 19-2,0 0-1,0 0 2,0 0 5,0 0 5,0 0-1,0 0 0,-29 40-3,29-19-1,-2-1-7,2-20 3,2 45-6,1-21-2,-1-2 4,2-1-9,-1 0-3,1-2 3,-1 0-11,-1-1-16,-2-18-18,5 22-40,-5-22-52,0 0-49,0 0-65,0 0-812,-19 8 352,19-8 233</inkml:trace>
  <inkml:trace contextRef="#ctx0" brushRef="#br0" timeOffset="115248.59">22364 13955 94,'0'0'190,"5"-22"-15,-5 22-17,4-19-17,-4 19-24,0 0-49,10-14-52,-10 14-51,0 0-51,0 0-199,0 0 96,35 41 65</inkml:trace>
  <inkml:trace contextRef="#ctx0" brushRef="#br0" timeOffset="115740.61">22834 14666 129,'12'-10'242,"-12"10"-26,0 0-14,0 0-6,0 0-12,0 0-2,20 32-5,-15-6 0,-3 2-13,-2 8-9,-5 6-10,0 2-13,-3 0-17,-1 9-4,-1-1-11,-2-1-5,3-9-10,0-2-9,2-1-7,0-9-8,2-3-4,1-5-6,2-3-2,2-19-8,-7 18-7,7-18-5,0 0-3,0 0-7,0 0-5,0 0-7,22-53 3,-17 27-4,1-6-2,2-10 1,-1-9-7,1-6 2,-2-6-1,6-21-3,-3 1 0,2 4-1,2 12 2,1 16-3,2 2-1,2 7-1,1 6 3,-1 6-1,4 6 4,-4 5-2,4 6 2,-1 4-2,-3 9 4,-18 0 0,35 14-1,-16 0 2,-5 7 3,-2 5-4,-6 3 3,-1 1 0,-5 5 5,-8 0-3,0 3 0,-6-2 0,-3-5-2,-3 2-1,-7-5 4,-2-3-17,-2-1-20,-4-10-27,-2 1-29,0-7-36,3-2-40,5-3-45,3-3-50,5-5-561,2-1 279,5-5 183</inkml:trace>
  <inkml:trace contextRef="#ctx0" brushRef="#br0" timeOffset="116652.67">23525 14098 43,'0'0'235,"-7"-21"-17,7 21-20,0 0-11,-11-11-6,11 11-5,0 0-13,0 0-6,-19 56-4,14-21-10,3 7-8,-1 6-5,-1 9-7,-1-1-3,3 0-11,-3-6-5,3-5-13,-4 0-7,1-6 1,4-7-12,-2-1-1,1-8 8,2-2 2,0-1-6,0-20-7,2 20-4,-2-20-14,0 0-1,12 7-7,-12-7-5,0 0-7,0 0 0,36-38 3,-22 23-13,0 0-2,-1-2-7,1 3 1,1 1-2,-1 3 1,-1 4-3,4 0-3,-17 6 0,0 0 3,39 14-2,-25-3 3,-3 5 0,-1 0-4,2 6 1,-1-2 3,-1-1-3,2 3-2,-1-3 2,4-1 3,-1 0-3,4-6 0,-1-1 1,1-3-3,5-4 6,3-2-5,5-2-1,-1-6-4,3-2 0,5-5 7,-4-5-5,-1 0-3,-2-3-2,-6-3 0,1-4-1,-6-2-4,-4-1-1,-1-1 0,-6 5 0,-2 2 0,-2 0 3,-3 6-2,-2 0 2,0 19 1,-10-26-5,10 26 7,-20-8 0,20 8 3,-30 8 0,14 5 1,-4 2 3,4 5-1,0-1 10,4 5-5,0-1-1,6 1 3,1-4-3,7 1 0,3 3 4,2-4-1,6 2 0,4-3-3,2-5 1,5-1 1,-2-3-3,7-4 3,-6-4-8,5-2-2,0 0 3,-3-6 1,3 0-4,-1-5-1,-5-1 0,-2-6-2,-2 0 5,-1-3-6,-3-1 1,-3-2 2,-4-3-4,-2 1 1,-3-1-2,0 3 3,-2 5-2,0-1 2,0 20 3,-2-33-7,2 33 4,-2-26-3,2 26-1,0-17-1,0 17 4,0 0 2,8-14-1,-8 14 4,0 0-5,25-8 0,-25 8 1,26-1-1,-26 1 2,29-1-4,-29 1 1,29 2 0,-13 2 1,-16-4-1,26 10 4,-17-4-2,0 5 1,-9-11 0,16 23 8,-11-7 7,-3 2 5,-2 0 5,0 3 8,0 1-4,-2 1-3,0 0 1,2-2 3,0 1-4,4-1-1,2-1-8,1-2-2,2 0-27,7-1-26,-2-7-23,3 0-31,3-6-24,4 1-38,1-5-36,6-3-39,0-3-41,-6 0-725,-3 0 339,-8-2 224</inkml:trace>
  <inkml:trace contextRef="#ctx0" brushRef="#br0" timeOffset="117664.73">14496 15562 154,'0'-21'162,"0"21"-24,0 0-4,0 0 11,0 0 2,0 0 1,0 0 0,13 49 4,-13-17-1,3 0 2,-6 4-4,1 4-5,-2-1-2,-1 2-7,-1-11-16,3 2-8,-2-5-8,3-3-6,-2-3-4,1-2 5,1-2-2,2-17 0,-2 25-11,2-25-5,0 0-6,0 0-14,0 0-10,0 0-5,0 0-8,0 0-5,29-42-5,-12 25-6,2-1 0,6-2-10,1 6-1,1 1-4,4 7 1,0 2-6,-1 5 1,0 6-1,1 5 1,-3 5 2,-2 5 2,-3 6 1,-6-1-1,-6 0 2,-4 2 0,-6 2 7,-1-1 10,-3-1 9,-6 0 6,-6-1-13,-2-1 0,-3-3-2,-1-8-3,0-4-1,-3-3-6,1-3-5,-1-6-23,4 0-29,20 0-38,-42-8-40,23-1-48,5 1-55,-1-2-85,11-2-690,4 12 340,-8-26 223</inkml:trace>
  <inkml:trace contextRef="#ctx0" brushRef="#br0" timeOffset="117975.74">14966 15379 203,'0'-21'198,"0"21"-25,0 0-17,3-14-6,-3 14-6,0 0 1,0 0-7,50 49 6,-27-19 1,5 9-4,12 17-5,-5 2 4,-1 3-2,-2 3 4,-9-6 1,-9-5-4,0 2 0,-8-1-4,-1 2 1,-5-5-4,-5 6 10,-7-5-1,-1 1-17,-8-4-9,-12 11-8,-1-11-13,3-14-9,-4-1-17,5-10-37,-3-2-34,0-2-37,3 0-47,4-7-51,1-1-60,4-3-53,7-4-874,0-5 383,14 0 252</inkml:trace>
  <inkml:trace contextRef="#ctx0" brushRef="#br0" timeOffset="118489.77">16348 15765 40,'0'0'232,"0"0"-9,0 0 2,0 0-5,0 0-2,11 53-4,-11-27-11,0 5-3,-2 4-8,-3 8-18,1 1-10,-5 0-16,-1 0-16,0-4-12,-1-1-13,4-11-7,-2 1-14,3-6-3,0-2-9,1-4-10,5-17-12,-8 17-15,8-17-10,0 0-15,0 0-5,0 0-9,0 0-7,-25-37-10,24 16-4,1-9-9,0-7 6,0-6 1,4-3 1,4-11 0,6 3 4,-1-4 1,5 7 0,3 0 4,3 6 0,2 2 1,2 3 1,0 5 3,0 13 2,-2 1 0,-1 7-2,1 5 6,-4 5 0,0 4 3,-1 6 2,1 7 16,-6 4 3,-5 3 11,-4 8 3,-1 1 4,-10 3-3,0 5 3,-8 1 0,-4-1-4,-5 4-3,-9-5-4,-3-1-2,-5-3-2,-4-7-21,3-2-22,-1-7-25,5 0-35,2-6-34,6-6-48,7 1-62,4-8-715,16 3 320,0 0 210</inkml:trace>
  <inkml:trace contextRef="#ctx0" brushRef="#br0" timeOffset="118788.79">16943 15787 99,'6'-18'261,"-6"18"-14,0 0-12,0 0-19,4-16-20,-4 16-21,0 0-18,0 0 1,0 0-3,0 0-3,0 0 0,7 65-11,-6-35-5,3 5-7,-4 3-10,0 2-15,2 4-2,-2-8-9,0 1-10,2-2 2,0-2-14,-2-1-9,2-4-2,3-1-20,0-5-29,-1-1-26,1-5-40,5-5-52,-1 0-51,-9-11-42,28 9-20,-28-9-28,33-7-581,-15-1 282,4-3 186</inkml:trace>
  <inkml:trace contextRef="#ctx0" brushRef="#br0" timeOffset="119504.83">17333 16129 570,'15'-19'40,"-4"3"27,-4 0 28,-2 4 21,-5 12 12,4-20 10,-4 20 6,0 0 2,0 0-3,-15-24 4,15 24 0,0 0-2,-22 0-6,22 0-2,0 0-12,-28 22-4,19-10-8,2 2-10,3 3-13,-3 1 0,3 2-11,4-1-8,0-19-7,4 36-2,0-20-5,3 1-10,-2-2-8,4-2 1,-9-13-5,19 16-2,-5-11-3,-14-5-3,27 5-2,-27-5 0,31-3-16,-31 3 4,30-9 6,-13 3-1,-3 0-4,-1-4-2,2 2 0,-15 8-10,23-16 6,-12 8 0,-11 8 4,17-15-7,-17 15 2,12-17-3,-12 17 2,11-13-3,-11 13 1,8-10-1,-8 10-1,0 0 3,14-15-3,-14 15-2,0 0-2,9-10 0,-9 10-1,0 0-4,0 0-2,0 0-4,0 0-10,14-11-8,-14 11-6,0 0-6,0 0-1,0 0-8,0 0 1,0 0-2,0 0 0,0 0 3,0 0-1,0 0 1,0 0-5,0 0 2,0 0-2,0 0-3,0 0 2,0 0 4,0 0 6,0 0 1,18-5 6,-18 5 3,0 0 7,0 0 3,0 0 2,0 0 7,0 0 4,0 0 3,0 0 6,0 0 8,6-18 0,-6 18 7,0 0 2,0 0 2,0 0 7,-6-25 7,6 25 4,0 0 2,0 0 0,0 0 0,0 0-5,0 0-1,-5-24 2,5 24-2,0 0-3,0 0 1,0 0-1,0 0-3,0 0 0,0 0 0,0 0-1,0 0-5,-5-16 1,5 16 0,0 0 5,0 0 4,0 0 7,0 0 6,0 0 1,0 0 8,0 0-2,0 0 0,0 0-1,-6 65-2,6-65-1,2 30-7,1-14 3,-2 1-12,4 2 4,0-2 3,1-2-2,0-1-10,4 1 14,-4-1-14,0-3-12,4 1-21,-10-12-23,15 17-35,-15-17-54,14 10-58,-14-10-74,16 3-830,-7-3 369,-9 0 244</inkml:trace>
  <inkml:trace contextRef="#ctx0" brushRef="#br0" timeOffset="120076.86">18177 16068 194,'0'0'240,"-2"-22"2,2 22-2,-5-19-5,5 19-14,0 0-14,-5-22-21,5 22-15,0 0 4,0 0-3,0 0-8,0 0-12,0 0-23,0 0-1,-12 59-22,14-40-3,-2-19-11,10 38-10,0-22 0,1 5-11,3-5-11,5-2-3,-1-1-6,4-8-1,1 0 1,0-5-1,3-2-11,0-6-4,-1-1-3,1-1-2,-7-6-3,1 2-6,0-3-5,-7-1-1,1-3 0,-2-1-5,-2 6-2,-4-1 5,1 0 2,-2 5 4,-5 12-4,7-19 3,-7 19-6,0 0 8,0 0-3,0 0 8,0 0 2,0 0 11,-7 69-1,5-37-4,-1 1-1,-1 6 4,-3 8-5,2 0 5,-7 5 2,3 0 10,-3 1 8,0-1 7,-1-3 8,-4-3 6,1-9 0,-6 6-4,1-12-4,1-1-6,-5-5-4,1-7-7,-2-2-10,-2-5-32,-2-6-37,-3 0-53,0-3-57,-3-4-69,0-3-87,-5-3-89,4-2-998,3-1 470,-1-4 309</inkml:trace>
  <inkml:trace contextRef="#ctx0" brushRef="#br0" timeOffset="120821.91">19637 15840 109,'0'0'131,"0"0"-2,0 0-4,0 0 5,0 0-8,0 0-11,0 0-13,-3-20-8,3 20-9,0 0-6,16-41 0,-9 25 0,-2-2 5,-1-1 2,0-5-5,0 0-2,-4-3-3,0 3-5,-2-5 2,0 3 0,-6-1 0,1 3 0,0 4-2,-2 3-6,0 3-4,0 1-9,9 13-3,-24-13-7,24 13 0,-25 7 2,25-7 3,-29 27 8,15-1 4,0 7-2,2 6 5,1 9 4,2 6 8,-2-2 0,7 5 0,-1-4 5,3 6 0,0-12-4,2 4-1,-3-4 1,3-4-5,-3-3-6,3-3-4,-1-7-17,-4 0-2,5-3-5,-5-4 2,3 0-4,-4-6-6,-5 0-6,-4-3-25,-2-1-41,-4-2-41,-2-5-49,-4-1-40,5-5-56,-7 3-43,0-3-673,-2-3 323,8-2 213</inkml:trace>
  <inkml:trace contextRef="#ctx0" brushRef="#br0" timeOffset="121523.95">18950 16192 37,'0'0'152,"0"0"-22,16-26-9,-2 18-14,7-2-12,4-3-10,11 3-5,6 0-8,2 0-8,5 1-1,7 0-2,-4 3-15,-1-1-4,-2 1 1,-1 0-8,-2 2-4,-9 0-3,-1-4 0,-5 6-5,0-1 0,-6-2 0,-1 4 8,-5-2 17,0-1 19,-19 4 6,25-6 3,-25 6-1,16-7-6,-16 7-1,0 0-3,0 0 4,0 0 0,0 0 0,0 0 4,0 0-3,0 0-3,-49 45-3,38-27-4,1 3-4,-1 3-2,6-3-4,1-1-3,2-1 1,2 1-10,4-2-3,5 0-2,4-6-1,4-3-7,2-2 0,4-7-3,1 0-2,-24 0-5,45-10 0,-23 2-3,2-2-1,-5-4-1,-3 0-1,1-1 0,-6 1 2,-2-2 4,-4 0 15,2 1 7,-7 15 7,8-22 5,-8 22-1,0-19-6,0 19-2,0 0-11,0 0 4,0 0-7,0 0 3,0 0-6,0 0 0,0 0-2,0 0 0,-18 61-2,23-42 1,0 1-1,5 3 0,3 1 0,3-5-12,4-1 1,0-2-2,4 0-4,1-5-3,2-6-4,-2 0 2,-1-5 5,1-5-9,3 2-10,-5-8 9,1 1 0,-3-6 3,-3 0-1,-1-3 4,-3-2-1,-4 0-5,1-2 7,-6 1 2,-1 4 5,1-3 12,-3 4 7,-2 17 8,5-27-10,-1 14-2,-4 13 2,0 0-4,0 0-6,0 0 1,0 0 4,0 0-3,0 0 1,0 0 4,0 0-2,3 65 0,-1-43 9,5 3-4,-5-4-1,4 3 0,3-5-6,-5 1-19,1-2-30,-2-3-27,1 0-28,-4-15-35,7 21-52,-7-21-59,7 15-55,-7-15-746,0 0 352,0 0 232</inkml:trace>
  <inkml:trace contextRef="#ctx0" brushRef="#br0" timeOffset="121694.96">20281 15797 192,'-5'-14'270,"5"14"-15,-11-22-14,11 22-14,-15-21-19,15 21-19,-9-16-21,9 16-22,-5-14-26,5 14-42,0 0-48,0 0-47,0 0-50,0 0-46,0 0-61,0 0-423,0 0 203,52 16 134</inkml:trace>
  <inkml:trace contextRef="#ctx0" brushRef="#br0" timeOffset="122043.98">20555 16133 117,'9'-8'184,"-9"8"-8,25-8-11,-10 6-11,-15 2-11,34 2-10,-15 2 0,-1 2-4,6 7-3,-5-1 2,0 2 2,-3 3 0,-2 3 0,-5 1-2,1-2 1,-5 2-4,-4-3-2,4 2-4,-5-1-2,0-19-9,-2 28-2,2-13 22,0-15 10,-3 21-1,3-21-12,0 0-11,0 0-11,0 0-8,0 0-10,0 0-10,0 0-9,0 0-7,8-79-8,1 53-7,0-3-7,5-1-7,-2 1-16,6 1-28,-2 1-41,8 3-42,-1 2-53,1 5-53,1 5-47,1 4-41,-3 0-789,-1 8 368,2 0 242</inkml:trace>
  <inkml:trace contextRef="#ctx0" brushRef="#br0" timeOffset="122422">22460 16035 31,'-4'-34'240,"-1"22"-10,5 12-5,-11-31-12,0 19-13,2 0-8,-5 1-7,-1 3-4,-5 1-4,2 4-4,-6 3-6,24 0-16,-54 10 2,21 5-15,0 1-3,0 7-12,-1 7-2,4 6 9,4-3-6,6 1-1,6-1-4,4-4-3,7 3-7,7-3-12,7-1-8,10-1-8,5 1-4,16-3-14,8-5-19,7-4-23,1-5-36,1 1-37,-8-8-37,-5 0-40,1-2-42,-7-4-37,-2 2-39,-2-2-34,-2-2-752,-1 0 351,-4-6 232</inkml:trace>
  <inkml:trace contextRef="#ctx0" brushRef="#br0" timeOffset="122631.01">22915 16274 9,'0'0'114,"5"-19"13,-5 19 18,0 0 10,0 0 13,0 0 12,0 0 7,0 0 4,-13-22 3,13 22 4,0 0 5,0 0-5,0 0-11,0 0-19,-28 41-14,22-23-8,1 0-6,3 5-13,-1 0-11,1 1-7,0-2-14,2 1-6,-2-2-10,0-4-7,2-17-8,-4 29-38,4-29-47,0 0-57,0 0-60,0 0-62,0 0-56,0 0-747,0 0 341,0 0 225</inkml:trace>
  <inkml:trace contextRef="#ctx0" brushRef="#br0" timeOffset="122787.02">22934 15826 224,'0'0'260,"-5"-20"-22,5 20-22,-1-21-11,1 21-21,-6-16-18,6 16-35,0 0-38,-2-22-39,2 22-51,0 0-63,0 0-82,33 0-393,-33 0 182,37 18 120</inkml:trace>
  <inkml:trace contextRef="#ctx0" brushRef="#br0" timeOffset="123273.05">23350 16260 295,'0'0'285,"0"0"-11,0 0-1,0 0-7,0 0-10,11 29-11,-8-10-6,2 4-13,-3 4-23,3 7-14,-3 2-14,0 5-15,1 4-16,-6-1-13,3 2-13,0-2-11,0-3-13,-2-4-6,2-4-9,0-3-10,-2-7-6,2 0-3,0-2-6,-2-6-7,2-15-3,-5 16-8,5-16-5,0 0-4,0 0-2,0 0-4,0 0-4,-29-56-4,23 30-4,-4-4-7,2-11-10,-1-6-8,0-10-2,7 2-8,0-2 4,2-2-6,4 0-9,5 4-1,6 4 4,1 4 0,5 5-2,-2 8 6,4 5 3,1 4 3,-4 5-1,4 8 0,-3 5 2,3 5 8,-4 4 2,-1 5 3,2 4-4,-5 6 5,-4 1 5,-4 1 3,-4 5-1,-4-2 9,-4 3-1,-7 1 6,0 1 4,-6 1-7,-5-4 3,-2-1-1,-8-1 3,1-5-29,-4-3-42,0-8-55,2-2-67,2-2-72,6-4-80,0-2-685,8-2 345,17 6 228</inkml:trace>
  <inkml:trace contextRef="#ctx0" brushRef="#br0" timeOffset="124219.1">24301 15769 253,'-12'-14'245,"12"14"-23,0 0-23,0 0-8,0 0 11,0 0 6,0 0 9,-15 55-2,15-25-8,0 13-19,-2 2-9,2 1-11,-4 2-17,-1-4-8,-1 0-12,3-4-12,-2-8-9,1-3-8,1-5 0,-1-2 6,2-5-12,2-17-7,-4 20-10,4-20-12,0 0-9,0 0-3,0 0-11,0 0-12,0 0-4,31-50-8,-17 34-10,-2-3-1,1 0-7,4 0-2,-2 3-4,-4 1 5,1 2-8,-1 5 15,-11 8-14,22-9 3,-22 9 2,0 0-2,34 17 3,-22-4 2,2 3-1,-3 6 5,1-2 0,-2 1-2,1 1-1,1-1 12,-1-1-3,4 0 3,-1-4 2,-1-1-2,1-5 0,6 0-3,-2-7 0,3-3-3,-21 0-2,43-8 0,-18-3-3,-2 0 1,1-5-3,-1 0-1,0-8-1,0 1 0,-1-5 0,-6 1-3,-1 1 6,-4 2-3,-2 1-4,-2 1 1,-4 3 0,3 3-2,-6 16 1,2-26 0,-2 26 0,0 0 0,-11-17 0,11 17 6,0 0-5,0 0 7,0 0-2,-38 35 2,31-19-1,3 1 1,2 1-1,-1 2 2,3-20 4,5 39 3,-1-21-7,3-2 0,4-1 0,2 0-2,1-4 1,-3-1-7,6-4-8,-1-1-1,-16-5-2,33 0 0,-33 0-2,35-9 2,-16 1-5,-3-2 3,-2-2-2,1-3-1,-4-1 3,0-5 1,-4-2-2,-2 2 2,-1-7 0,-4 5 0,0 3-1,0-2 3,0 22 1,-4-35-2,1 23 3,3 12 5,-9-19-7,9 19 5,0 0 12,-13-8-9,13 8-2,0 0 5,0 0 1,0 0-1,0 0 1,0 0-2,0 0 1,44 37 6,-26-35-10,6-2 5,-1 2-2,1-2-3,-1 2 3,1-2 0,-4 2-3,1 0 2,-3 0 1,-18-2-3,33 10-1,-21 0 7,-1-2-2,-11-8 10,13 23 8,-11-9-3,0 5 4,-4 0 2,2-19-1,-2 42 0,-1-20-5,1 2 6,2-1-1,0-1-1,5-1 1,1-3-5,7 3-26,3-3-38,7-6-30,3-2-39,5-4-44,-2-2-37,7-1-40,-3-1-33,-5-4-777,2-1 357,-10-1 236</inkml:trace>
  <inkml:trace contextRef="#ctx0" brushRef="#br0" timeOffset="124998.14">14603 17212 134,'0'0'182,"-7"-18"-2,7 18-2,-15-14-2,15 14-4,-18-15-3,3 11-7,0-4-8,15 8-6,-41 0-9,20 6-1,-8 4-9,-4 5 3,1 3-6,4 6-6,-1-1-14,9 4-9,1 0-3,9-2-12,6 3-7,4-1-5,10 0-4,10 1-5,9-1-4,10-5-9,7-2-1,8-3-6,1-6-1,-5-5-17,0-1-25,-5-3-30,-7-4-41,-2-1-49,-3-2-43,-2 2-44,-4-3-60,-7-2-573,-1 3 287,-2-2 188</inkml:trace>
  <inkml:trace contextRef="#ctx0" brushRef="#br0" timeOffset="125296.16">14979 16628 125,'0'0'231,"-4"-16"-25,4 16-19,0 0-6,0 0 2,0 0-1,0 0 5,46 43 3,-15-11-1,-6 9 5,11 20 3,-4 6-27,-2 4-6,-6 7-3,-3 1-4,-6 0-4,-7-14-4,-6-8-5,-4-1-12,-6-1-11,-5-1-11,-5-1-4,-13 10-12,-4-4-12,3-13-8,-1-8-54,2-4-40,-3-3-54,1-10-61,0 2-78,4-6-98,-1 3-824,8-9 386,0 0 255</inkml:trace>
  <inkml:trace contextRef="#ctx0" brushRef="#br0" timeOffset="125888.2">16479 17050 88,'-2'-19'174,"2"19"6,0 0 8,0 0 16,0 0 8,2 67 4,0-34-10,-2 11-1,2 5-7,1-2-5,-3 6-12,0-2-12,2-5-14,-4-2-17,2-6-12,2-4-9,-2-3-8,0-6-16,2-3-7,-2-1-15,5-5-40,-5-16-40,2 16-47,-2-16-47,0 0-48,0 0-37,0 0-24,0 0-21,0 0-579,-2-57 276,2 35 182</inkml:trace>
  <inkml:trace contextRef="#ctx0" brushRef="#br0" timeOffset="126238.22">16499 17362 914,'-2'-21'-36,"0"4"24,2 17 25,-2-19 6,2 19 7,0 0 6,0 0 7,-5-20 10,5 20 1,0 0 7,0 0 3,0 0-3,0 0 0,0 0-2,26-6-9,-26 6 1,37 0-6,-11-3-5,7-2-1,-2 0-5,10-6-5,-5 3-3,3-5-1,-2 0 2,-4 1 8,-5 1 16,-5-2 17,1 3 14,-6-2 9,-4 2 12,-3-4 10,0 4 2,-2-3 4,-9 13-6,6-18-2,-6 18-6,0 0 1,-2-22-2,2 22-6,0 0-13,0 0 1,0 0-6,0 0 8,0 0-16,0 0-2,0 0 4,-42 47-5,40-19 1,-1 1-2,1 3-5,2 5 1,2 3-2,3 3-3,0-6 0,-1 3-9,3-9-5,-1 0-1,1-3-7,-3-1-9,1-5-33,-1-2-28,0-3-28,1-3-41,-5-14-60,5 22-63,-5-22-62,9 8-848,-9-8 387,0 0 255</inkml:trace>
  <inkml:trace contextRef="#ctx0" brushRef="#br0" timeOffset="126459.23">17268 17410 121,'0'0'275,"0"0"-20,3-19-18,-3 19-17,0 0-13,0 0-2,0 0-8,0 0-10,0 0-16,0 0-14,0 0-15,0 0-11,11 47-14,-11-47-14,5 22-19,-5-22-40,3 14-39,-3-14-45,0 0-37,6 17-46,-6-17-48,0 0-68,0 0-512,0 0 255,0 0 169</inkml:trace>
  <inkml:trace contextRef="#ctx0" brushRef="#br0" timeOffset="126623.24">17259 17015 196,'-5'-19'244,"1"3"-12,4 16-11,-9-27-19,3 11-19,6 16-18,-5-20-20,5 20-26,0 0-37,-3-19-41,3 19-49,0 0-44,0 0-41,0 0-40,0 0-392,56 25 178,-36-11 118</inkml:trace>
  <inkml:trace contextRef="#ctx0" brushRef="#br0" timeOffset="126871.25">17600 17035 2,'0'0'276,"2"-21"-12,-2 21-20,0 0-19,0-21-11,0 21 1,0 0 0,0 0-6,0 0-1,0 0-6,5 67-8,-5-35-14,0 5-13,2 5-17,-4-1-8,2 4-16,0-2-10,0-8-10,-4 1-12,8-3-42,-4-1-43,0-7-49,0-2-52,0-2-60,2 0-54,0-4-48,2-2-721,6-5 332,2 1 218</inkml:trace>
  <inkml:trace contextRef="#ctx0" brushRef="#br0" timeOffset="127112.27">18035 17106 65,'0'-19'331,"0"19"-2,-1-25-9,1 25-20,0-17-31,0 17-22,0 0-18,0 0-21,0 0 0,0 0 0,0 0-13,0 0-10,0 0-16,-4 89-5,6-50-14,-2 8-9,-2-1-12,2 2-13,-3-3-12,3 0-10,-3-3-23,2-6-47,1-2-48,0-4-44,0-4-42,-2-2-48,-1-4-59,3-20-87,3 28-844,-3-28 390,3 17 258</inkml:trace>
  <inkml:trace contextRef="#ctx0" brushRef="#br0" timeOffset="127829.31">19651 17178 40,'8'-9'203,"-8"9"-6,11-16 0,-11 16-6,0 0-2,-4-24-12,4 24-9,0 0-11,-20-19-4,4 13-8,16 6-6,-40-4-8,16 8-3,-6 2-4,-1 3 6,-4 9-16,-1 8 1,-1 7 5,4 3-1,9 3-6,2 6 4,9-5-10,6 0-14,7-2-6,9 2-9,4-3-2,14 4-10,8-6-1,6-1-5,8-9-3,20 5-16,-11-11-16,-2-7-34,-7-4-29,-2-6-23,-8 0-29,-1-4-30,-4 0-25,2-2-25,-6-2-16,-2-1-9,-2-1-1,-3 0 11,-4 0 16,-4-4 13,0 2 13,0 0 18,-4-3 19,-4 0 26,-7 13 20,11-19 31,-11 19 10,3-18 23,-3 18 13,0 0 21,0-23 14,0 23 20,0 0 11,0 0 9,-9-19 11,9 19 7,0 0 10,0 0 4,0 0 0,0 0-5,0 0-4,0 0-11,0 0-4,0 0-13,-3 65-6,3-65-9,6 23-17,-6-23-29,6 23-47,-6-23-39,5 18-41,-5-18-40,3 14-48,-3-14-54,0 0-636,4 8 299,-4-8 197</inkml:trace>
  <inkml:trace contextRef="#ctx0" brushRef="#br0" timeOffset="128003.32">20145 17009 157,'-11'-18'242,"2"5"-16,1-1-18,8 14-20,-11-16-19,11 16-36,-8-14-46,8 14-40,0 0-37,0 0-42,0 0-37,0 0-39,0 0-320,0 0 145,29 40 97</inkml:trace>
  <inkml:trace contextRef="#ctx0" brushRef="#br0" timeOffset="128255.33">20344 17518 253,'0'0'269,"0"0"11,-6 28 3,6-28-5,0 34-9,0-10-12,0 8-36,6 0-9,-6 5-9,5 9-15,-2-2-6,-3 2-18,0 1-14,2-2-14,-4-3-14,2-3-11,-3-6-12,3 1-8,0-5-25,-3-3-22,1-5-50,-4-5-44,6-16-43,-6 18-43,6-18-47,0 0-51,0 0-39,0 0-715,0 0 336,0 0 222</inkml:trace>
  <inkml:trace contextRef="#ctx0" brushRef="#br0" timeOffset="128496.34">20407 17616 111,'0'-20'176,"0"1"7,3 2-1,-3 17-3,-3-30-5,3 30-11,5-27-15,-2 11-12,5 6-14,-8 10-11,24-17-14,-11 14-8,-13 3-6,33 4-10,-14 6-5,2 6-3,-2 0-1,-3 5 0,-2 1 5,-4 2 5,-9 2-1,3-6 2,-8 3-3,-3 4-3,-4-7-8,-5 3-4,-8-2-4,-1-4-10,-1-5-31,-4-1-31,-1-5-46,-2-4-37,8 0-39,1 0-39,24-2-51,-34-8-520,22 2 255,12 6 169</inkml:trace>
  <inkml:trace contextRef="#ctx0" brushRef="#br0" timeOffset="129414.4">20994 17241 154,'-10'-17'253,"2"5"-7,8 12-16,-11-18-17,11 18-21,0 0-21,-11-9-5,11 9-5,0 0-5,0 0-1,-12 58-10,15-30-7,-1 9-8,2 5-14,1 2-8,2 0-9,-3-3-12,1 0-7,-1-7-4,2-5-9,-4-1-5,3-5 2,-3-5 6,1-2 2,-3-16-7,6 22-11,-6-22-3,14 5-10,-14-5-3,0 0-4,0 0-4,38-27-4,-25 16-3,2-9-4,-1 4-3,0-3-7,-1 2 0,0 0-1,-2 5-2,1-1-7,-3 0 3,-9 13 0,17-12-5,-17 12 6,0 0 0,27 6 3,-27-6-1,24 19-1,-15-6 2,5-1 1,-3 3-1,4 1-3,-1 1 0,2-2 6,3 2-3,-3-4 5,0-3-1,1 1 2,-1-5-4,3-1-3,-2-3 0,-17-2-1,32-2-1,-32 2 2,33-11 3,-20 3-15,2-4-4,-3 0 1,-1-2 1,-2-3-3,4-5 1,-7 2-2,-1-3 0,-3-1-7,1 1-1,-1 3 7,-2-2 0,0 22 1,-5-35 5,3 23 0,2 12-2,0 0 4,-16-14 4,16 14-1,0 0 1,0 0 0,-35 41-3,27-25 8,2 7-1,0-2 6,4 3-6,2-3 3,0 1-8,6-1 12,1 1-5,2-1 4,2-3-1,0-4-5,3 0 2,3-3 2,2-6 1,0 0-12,-1-1-3,4-4-1,-22 0 3,36-9-1,-16 6-2,-4-6-1,0-1 3,1-4 0,-7 0-1,1-5 1,0 1-2,-3-6-2,-4 5 2,-2-1-3,-2 1 3,0 19 1,-2-38 4,0 24-5,2 14 0,-6-27 1,6 27-2,-4-14 3,4 14-1,0 0 5,0 0-1,0 0 1,0 0 0,0 0 0,0 0 3,37 2-8,-37-2-1,30 4 1,-30-4 0,35 4-1,-15-2 1,-4 2-5,1 1 3,-1 1 5,-3 0 2,1 3 5,-1 0 1,-2 5 10,-2 1 0,-2-1 8,-1 6 3,1-2 3,-5 1-3,0 1-5,0 0 2,3-1-3,-3 1-4,5-2 8,0-2-3,3 1-12,4-4-18,4-2-27,0-3-25,10-2-33,5-4-38,2 0-43,3 1-28,-1-6-45,-1 1-703,-4-1 324,-4-2 214</inkml:trace>
  <inkml:trace contextRef="#ctx0" brushRef="#br0" timeOffset="130422.45">14930 18783 112,'0'0'181,"0"0"-9,0 0-11,0 0-8,0 0-13,-40 29-9,40-29-9,0 0-4,-27-17-9,27 17-3,-24-12-2,10 3-6,-2 3-3,-2-1-3,1 1-5,-2 2-7,19 4-6,-39-2-3,17 2-9,2 6-6,-4 4-1,0-1-6,3 6-5,3 2 2,1 4 4,5 3 3,6 0-1,1 3-4,5-3-1,1 4-2,7-1-7,6-3-1,3-3-2,4 1-4,2-8 0,3-1-3,2-7-3,3-2-1,-4-6-3,4-4-4,-4-3 0,6-7-4,-4-4-1,-2-2-2,0-7-1,-7 0 0,-1-3 8,-3 0 1,-2-5-3,-5-2 0,-4 0-3,0-6 1,-5 3-2,-3-2-1,1 4 3,0 5 10,-3 3-15,5 6 2,-2 3 2,-1 3 4,3 1-10,0 19-1,-4-23 2,4 23-2,0 0 1,0 0 2,0 0 1,0 0 5,-16 69 8,16-33 4,-2 7 8,-1 6 11,3-1-8,3-2-2,-3 4 0,2-5-5,2-1-4,-1-5 1,-3-4-2,4-4-7,-1-4-16,1-3-16,-2-5-18,1 0-22,-1-5-42,-2-14-44,5 21-38,-5-21-39,10 8-48,-10-8-684,0 0 323,0 0 213</inkml:trace>
  <inkml:trace contextRef="#ctx0" brushRef="#br0" timeOffset="130741.47">15199 18127 92,'-5'-15'241,"5"15"-10,-7-21-17,7 21-22,0 0-20,-2-19-16,2 19-15,0 0-3,0 0 5,0 0 0,42 28 1,-16-6 5,-1 8 6,4 7 7,0 4-9,11 20 5,-2 2 2,-3 7 1,-3 1-2,-3 1 5,-7 3-7,-7-11 0,-8-2-2,-6 1-3,-4-1-9,-11 24-5,-10-1-31,-9-5-10,-9-5-7,-4-3-8,-9-9-9,6-9-6,-5 0-10,13-20-36,2-4-46,8-7-45,3-3-43,2-8-53,8-6-70,1 1-95,17-7-1024,0 0 461,0 0 304</inkml:trace>
  <inkml:trace contextRef="#ctx0" brushRef="#br0" timeOffset="131962.54">16617 18427 171,'1'-16'167,"-1"16"-16,0 0-14,0 0-2,0 0 2,0 0 5,0 0-7,15 42-1,-8-12-5,-3 7 1,5 7 0,0-2 0,3 9-1,0-4-3,-2-4-3,1-1-6,-1-4-2,2-2-8,-1-3-4,-4-9-3,3 3-5,-3-6 17,2-3 8,-2-5-38,2-7-6,-9-6-4,24 3-10,-24-3-3,26-19 1,-10 1-12,2-11 5,1-2-17,0-13-7,-2-3 7,6 0-1,2-22-1,-7 10-10,-1 12-2,-1 1-4,-4 5-12,3 8-31,-7 5-41,4 3-50,-5 5-39,0 4-33,0 8-22,-7 8-31,0 0-32,0 0-596,21 7 296,-21-7 195</inkml:trace>
  <inkml:trace contextRef="#ctx0" brushRef="#br0" timeOffset="132197.56">17304 18822 155,'0'0'237,"0"0"-25,0-20-20,0 20-12,0 0 0,0 0 0,0 0-8,0 0-8,-8 59-11,6-37-12,-2 6-10,1-5-14,-1 0-10,3 1-12,-2-4-14,1-3-30,2-17-24,0 25-53,0-25-57,0 0-52,0 0-50,0 0-545,0 0 248,0 0 164</inkml:trace>
  <inkml:trace contextRef="#ctx0" brushRef="#br0" timeOffset="132354.57">17464 18338 128,'0'0'159,"0"0"-21,-4-27-14,4 27-34,0 0-34,0 0-37,0 0-34,0 0-50,0 0-151,0 0 73,0 0 49</inkml:trace>
  <inkml:trace contextRef="#ctx0" brushRef="#br0" timeOffset="132899.6">17791 18684 182,'-33'-2'202,"0"4"-12,6 6-11,-4 4-15,-1 2-10,0 4-16,-1 5-9,7 1-16,2-1-10,8-5-8,0 3-11,6-3-5,8-4-8,2-14-4,8 25-8,-8-25-7,29 18-3,-5-18-5,3 0-5,4-3-5,2-3-3,-2-3-4,6 0-5,-2-7 0,-3 0-3,-6 0-3,-1 2-2,-1-1 7,-6 1 12,2 1 12,-7 0 11,1 2 8,-4 1-1,4 2-5,-14 8-6,16-13-3,-16 13-7,0 0-3,0 0-1,0 0-3,21 31 1,-19-12-7,4 9 6,-6 8-7,2 6 1,2 6-4,-2 9 1,1 2 1,-1 4-4,3-1 1,-4 4 1,5-7-1,-4 0-6,0-9 4,-1-1-4,-1-7 2,-1-5-3,1-3 10,-2-5 12,-6-4 8,5-6 7,-9-4-28,0-5 6,-5 0-2,-1-10 1,18 0-6,-44-5 1,18-8-5,1-1 20,-4-8-3,-1-3-7,7-4-3,0-3-9,3-3 4,9-6-9,4 1-24,8-1-11,9-1-27,6-9-27,18-13-41,5 4-43,6 8-51,4 3-42,-9 12-789,4 9 354,-3 4 234</inkml:trace>
  <inkml:trace contextRef="#ctx0" brushRef="#br0" timeOffset="134476.69">18449 18879 93,'0'0'212,"0"0"-15,0 0-20,0 0-18,0 0-19,0 0-12,0 0-13,0 0-10,11-48-13,-11 48-8,18-29-10,-11 11-4,-3 4-11,3-3-7,-5-2-3,-2 19-6,3-28-4,-3 28-4,-7-24-2,7 24 5,-14-17 5,14 17 10,-24-2 2,24 2 4,-34 12 2,12 1 5,4 3 1,0 6-4,-4 1 3,3 4-7,6-1-3,1-1-4,4-1-3,7-2-6,1-2 0,6 4-1,7-3-3,5-2-3,5-2-4,10-2-2,2-5-3,4-1-5,1-7 2,0-2-5,7 0-4,-5-5 1,-1-1 0,0-2-4,-4-2-2,-2-1-1,-4-5-2,-4 2 2,-5 0 2,-2-6 3,-3-1 2,-3-1-1,-5-4 2,-2 1 6,-2-4 2,-1 1 1,-4 6 4,2-2 7,2 3 0,-4 5-4,0 16-7,2-27 0,-2 27-3,0 0 0,0 0-6,0 0 10,0 0-3,23 41 5,-16-15-6,2 0 6,1 4-2,-1 4 2,-1-2 12,3 3-10,-2-6 9,-6 1 3,4-4-4,0 1 2,-5-7-1,3-1-2,-4-2 15,-1-17 7,6 25-1,-6-25-6,4 13-6,-4-13-5,0 0-8,0 0-5,0 0-2,0 0-6,0 0-10,14-49-6,-6 33-4,-1-8-1,2 3-9,2-2 2,-2 5-1,0-2-1,2 6 2,-2-1-4,0 3 1,-9 12 0,16-12 4,-16 12 1,0 0 1,0 0 1,0 0 3,31 20 9,-27-8-8,-4-12 0,7 28 3,-5-9 1,3-2-4,-1-2 4,2 2-1,1-3-3,2 1 3,2-1 0,7 1 3,0-3-6,2 1 3,0-5-1,3 1-2,-2-3-5,0-1 2,3-4-6,1-1 1,-2 0-8,3-1 6,-2-2-8,-4-3-2,-1-3 2,4-1 0,-7 0 3,2-5 4,-5-4-12,-1 0 5,-3-4-4,-2-1 23,1-2-4,-4-2 4,-4 5-6,2-1 0,-2 0-3,-2 3 4,2-1-3,-4 6 1,4 16-1,-8-27 2,1 19 1,7 8 0,0 0 2,-21-7-2,21 7 4,0 0 3,-24 29-2,17-10 5,3 0-1,-1 4-3,3 1 5,2-1-5,0 2 6,2-2-3,3 0-3,-1 2 3,3-3-1,0-2 3,6 1-3,-4-6 4,3-3-3,9-1-3,-3-3-5,-1-1 5,5-5-11,0 0-7,-22-2-5,39-7-5,-18 2-2,-4-4-5,4-4-1,-2 0 2,-1-6-5,-2 1 0,-1-7-2,-4-1 4,-1-1-3,-4 0 2,-1 0 5,0-2 3,-3 3 1,0 5 5,-2 2 2,0 0-1,0 19-1,0-29 4,0 29 4,-2-21 5,2 21-5,0 0 0,-2-19 5,2 19-3,0 0 1,0 0 8,0 0-3,0 0-2,30 2-1,-30-2-3,27 2 9,-27-2-2,25 2 2,-25-2-5,26 2 1,-26-2 0,25 2 4,-25-2-1,24 2 5,-24-2-6,23 4 0,-23-4 6,18 8 9,-18-8 1,19 10 8,-19-10 3,14 17 2,-9-10 2,-1 10-4,-4-17 8,2 32-1,-4-13 1,2-1-3,0 3 1,0-21-8,-2 40 8,2-19-4,2 1 10,0-1-11,3-2 2,-2-1-5,4-1 2,-2-2-5,4-2 0,-9-13-7,16 14-1,-4-10-18,-12-4 2,26 3 0,-26-3-9,33-4-6,-17-4-6,5 0 3,0-2-11,-1-4-3,0-3 1,0-3 7,2-4-4,-3-6 4,1 1-2,-1-5 4,-5 0-1,-1-2 4,-1 1 2,-2 1 1,-3 5 3,-3 2-1,-1 3 3,-3 4 2,-3 0 1,3 20 5,-9-23 12,9 23 5,-18-5 10,18 5 9,0 0 6,-33 24-8,19-5 5,2 4-5,3 3-1,2-1 1,-1 0-7,7-1 3,-2-4 1,6 1 0,1 0-7,3-4-11,2-2-24,8 1-8,6-3-3,13 0-27,2-3-27,7-4-16,7 2-32,-3-5-48,4 2-45,-1-4-56,-4-1-664,-5 2 322,-6-2 212</inkml:trace>
  <inkml:trace contextRef="#ctx0" brushRef="#br0" timeOffset="135516.75">22186 18272 169,'-16'-11'195,"0"3"-8,16 8-19,-26-6-3,26 6-4,-25 11 3,8-1-7,-1 9-5,-7 5 6,1 13-6,-2 4 2,3 8 0,1 1-4,-1 18-7,7-9-1,4-9-13,5-6-9,5 0-5,2 0-11,4-1-29,3-4-2,4-3-7,9-2-7,4-4-2,5-6-5,4-5-11,7-1-19,3-9-21,12 2-25,-6-7-20,2-1-27,1-6-22,-1-1-15,1-2-10,-8-3-1,3 1-4,-6-3-3,-3-2 5,-1 3 13,-8 0 12,-2-2 5,-3 1 9,-6 0 10,-3 1 15,-1-1 18,-5 1 9,-9 10 15,9-22 11,-9 22 17,2-16 8,-2 16 9,0 0 5,0 0 4,-9-27 3,9 27 2,0 0 5,0 0 1,0 0 2,0 0 3,-44 30-1,35-14-1,0 5 0,-1 1 0,2 2-2,-1 1-3,3 0-3,1 1-6,0-3-4,1-4-1,0 0-5,1-1-12,3-18-14,-5 23-36,5-23-35,-10 14-34,10-14-42,0 0-48,0 0-607,0 0 272,0 0 179</inkml:trace>
  <inkml:trace contextRef="#ctx0" brushRef="#br0" timeOffset="135699.76">22698 18424 126,'5'-19'200,"0"2"-14,-5 17-11,6-26-17,-6 26-17,5-19-12,-5 19-42,2-15-51,-2 15-44,0 0-31,0 0-34,0 0-38,0 0-232,0 0 117,0 0 77</inkml:trace>
  <inkml:trace contextRef="#ctx0" brushRef="#br0" timeOffset="136207.79">22999 18965 22,'0'0'203,"0"0"-14,0 0-9,0 0 0,0 0-3,0 0-6,0 0 4,0 0-9,-18 38-3,16-21-9,-4 3-6,4 4-10,0 3-4,-3 0-11,3 3-3,0-2-11,2 1-6,-3-2-26,1-3-5,0-4-5,2-3-10,0-17 3,-3 32 7,6-20-1,-3-12-5,0 0 11,0 0-13,0 0 1,0 0-11,0 0-8,0 0-6,0 0-1,0 0-2,-7-67-11,1 40-4,3-7 0,0-1-2,1-10-10,-1-1 1,3 0-1,3-2-5,2 3-7,2 2 1,4 3 0,0 6 0,7 2-1,2 7-2,-1 6 2,4 6-7,1 6 0,-1 2 0,0 7 2,5 4-1,-4 5 3,-1 3 1,-2 3 1,-5 2 1,-6 4 1,-1 1 1,-7-3 3,-2 1 2,-4 5 2,-5-3 7,-10 3-2,-5-4 3,-8 1-3,-1-5 0,-13 0-1,1-7-23,-4-4-32,0-4-36,0 1-35,7-3-48,6-2-48,5-2-42,4-3-634,14 3 303,13 2 200</inkml:trace>
  <inkml:trace contextRef="#ctx0" brushRef="#br0" timeOffset="137265.85">23408 18279 73,'-7'-26'251,"7"26"-14,-2-19-14,2 19-21,0 0-19,-5-18-20,5 18-17,0 0-13,0 0-12,0 0-5,0 0-3,0 0-2,-7 65-4,9-32-1,1 11-1,-1 5-1,0 12 8,3-4-1,-3 4 0,-2-2-4,2 0 1,-4-14 0,2 1-4,0-4-14,-2-8-8,2-3 2,-2-1 0,2-8 13,-3 0 5,3-22-10,-2 25-6,2-25-11,0 0-8,0 0-7,0 0-7,0 0-6,0 0-11,0 0-2,0 0-13,9-59-9,1 37-18,0 3 2,3-3-7,0 4-4,5-1 1,-4 6-1,-2 2 2,7 5 3,-19 6-1,26-2 7,-26 2 0,33 14 4,-18-1-1,-2 4-2,0 2 4,-2 1 2,-2-1-1,1-1 0,-4 1-2,2-3 8,-1 0-6,1-2 3,0-4 0,1 3 2,-9-13-2,22 11 1,-8-9-6,-14-2-2,35-7-13,-17-1-4,6-5-1,-3 1-4,-1-5-2,2-3-5,-5 0 3,4-2 0,-3-5-5,-7 3 1,4-4-1,-8 1 3,-1 0 1,-3-1 2,-1 5 0,-2-1 4,-2 4-1,-3 3 3,-1 0 0,6 17 7,-20-21 1,11 15-1,9 6 4,-25 0 5,25 0 2,-31 14 0,15 2 7,-1 0 0,1 3 0,5 5 5,-3-3 1,8 1 7,2 2 11,4-3-4,2 1 2,6 1-3,6 1 6,2-3-7,4-2-7,8-2 3,4-1 6,2-4-9,-1-4-9,-2-2 1,1-3 1,-2 0-4,-5-6 0,2 2-2,-1-4 0,-1-6-2,-1 1-1,-4-2-5,-1-8-1,-5 1 3,0-3-5,-5-6 1,-2 1-2,-2-5 3,-3 1-3,-4-2 3,-3 1-4,-2 3 6,3-1-6,-3 7 1,-1 3 3,2 4 5,-2 2-6,8 14 2,-16-15 5,16 15-3,-13-6-4,13 6 7,0 0-2,0 0 5,0 0-2,0 0 6,0 0-6,0 0 4,37 40-1,-23-36 1,4 1-4,0-3 1,4 2 1,-4 0-7,-2 0 6,-16-4 4,33 6-4,-18 0 0,-1 1-3,-14-7 3,20 16 7,-12-1 12,-1 0-1,-5 4 8,-2-1 10,0 4-3,-2 1-1,-2 5 9,-1-4-5,3 3-3,-4 0 3,6-5-3,0 3 1,6 1-3,3-3-5,2 0 7,5-2-13,8-1-18,6-2-34,1-4-24,-1-3-31,-1-3-31,1-2-37,-3-2-48,1 1-60,-9-3-80,2 0-748,-21-2 370,28 2 245</inkml:trace>
  <inkml:trace contextRef="#ctx0" brushRef="#br0" timeOffset="149161.53">4289 8270 4,'0'0'52,"0"0"-9,0 0 2,0 0-7,0 0-3,0 0-3,0 0-2,0 0 1,0 0 0,0 0 6,0 0-9,0 0-1,0 0-2,101-2 1,-52-4 0,14 2-3,10 1-1,29-4-2,3 1-2,5 0 0,2 0 1,3-3 0,-1 5-4,-2-4 0,-2 0-1,-1 0 0,2 2-3,-4 0 2,0-1 0,-6 2-4,-8-2-2,-15 3 3,-18-3-2,-8 4-3,-1 1-1,-7-2 1,-8 2-8,-2-1-1,-6 1 2,-2 2-7,-5-3 4,-1 3-1,-20 0 3,29-1-7,-29 1-4,21-3-13,-21 3-16,0 0-22,0 0-140,0 0 70,0 0 46</inkml:trace>
  <inkml:trace contextRef="#ctx0" brushRef="#br0" timeOffset="149543.55">5145 8221 24,'111'-6'28,"6"0"-2,7 1-2,25-3-1,3 1-2,-26 3 0,-2-2 0,-2 1-5,-3 2 2,-9-1-3,1-1-2,-12-1 0,-23 1-1,-12 4 0,-15-3-3,-4 0 0,-12 4 6,0-2-2,-7 2 3,-2 0 0,-6 0-2,-18 0 0,29 0-1,-29 0-3,0 0-8,0 0-16,18 0-15,-18 0-99,0 0 44,0 0 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47:03.49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8348 12721 46,'0'0'53,"0"0"-3,0 0-2,0 0-2,0 0-3,0 0-1,0 0-6,0 0 0,0 0-1,0 0-1,0 0-1,0 0-2,0 0 0,0 0-3,0 0-2,0 0-4,0 0-3,0 0-2,0 0 6,0 0-10,0 0-5,0 0 4,0 0-1,0 0 0,0 0-1,62-15 0,-49 14-3,-13 1 0,22-3-2,-22 3 10,0 0-12,27-2 3,-27 2-4,19-2 1,-19 2-1,0 0 3,24-1 1,-24 1-7,0 0 5,18-5 0,-18 5-3,0 0 0,0 0 0,21-3-1,-21 3 3,0 0 0,0 0-1,0 0-1,0 0-3,19-4 4,-19 4-1,0 0-2,0 0 2,0 0 0,0 0 2,0 0-3,0 0 3,0 0 1,17-6-5,-17 6 5,0 0-6,0 0 3,0 0-2,0 0 1,0 0 1,0 0 0,0 0-1,0 0 1,0 0 1,0 0-4,0 0 1,0 0 5,0 0-4,0 0-1,0 0 4,0 0-1,0 0-3,0 0 1,0 0 1,0 0-1,0 0 5,0 0-4,0 0 1,0 0-4,0 0 1,0 0 3,0 0-1,0 0 0,0 0 3,2-19 7,-2 19-1,0 0 4,0 0-3,0 0-2,0 0 6,0 0 1,0 0 3,0 0 0,0 0-6,0 0 0,0 0-8,0 0 3,0 0-1,0 0 5,0 0-3,0 0 1,0 0 1,-31 45-1,27-31 3,-1 5 2,-2 0 4,3 4-4,-4 0 3,3 2 2,1 0-3,-1-2 0,1 1-1,-1-3-3,0-2-2,3 1 2,-2-2 1,4-18-1,-5 33 0,2-21-1,3-12-1,-5 22 1,5-22 1,-2 21 3,2-21 3,0 0 2,-3 23 15,3-23-5,0 0 2,-4 14-3,4-14-3,0 0-4,0 0-4,0 0-2,0 0-2,0 0-5,0 0 1,0 0 1,0 0-3,0 0-2,-12-50 0,12 50 0,0 0-3,0-25 0,0 25 3,0 0-3,-2-25 0,2 25-2,0 0 0,0-25 1,0 25 2,0-19-1,0 19-3,0 0-3,0-29 3,0 29 1,0-25-4,0 25 1,2-20 0,-2 20-1,3-25 3,-3 25 2,2-25-4,-2 25 0,2-23 0,-2 23 0,5-27 5,-5 27-8,2-19 2,-2 19-1,2-22 4,-2 22-3,3-16 0,-3 16-1,0 0 0,2-22 5,-2 22-3,0 0 1,2-17-3,-2 17 1,0 0-1,0 0 2,0 0-4,0 0 2,0 0 4,0 0 0,0 0 0,0 0-1,0 0 0,-36 45 1,26-33 1,0 3 1,-1-1-3,2 0 0,-3-2 2,0 1 0,3-1 3,9-12-7,-16 22 2,11-14 0,5-8-1,-15 15-5,15-15 5,-9 12 4,9-12 4,0 0 1,-11 15 0,11-15-1,0 0-1,0 0-2,0 0 0,0 0 1,0 0-3,0 0 0,0 0 4,28-42-6,-16 30-1,-1-2 2,3 0 1,-2 1 0,4-1-5,0 0 3,-1 0-1,-1 1-1,0 1 1,-3 4 0,2-4 3,-2 4-4,-11 8 1,15-11 0,-15 11 0,18-10 2,-18 10-1,18-2 1,-18 2 0,0 0-1,25 12 2,-14-4 2,-11-8-2,20 19 0,-8-9 3,0 4-1,-3-1 1,3 1-1,-3-4-1,2 4 3,-2-1-2,2-3-1,-2 2 3,-9-12-2,13 16-1,-6-8 2,-7-8-4,10 13-14,-10-13-20,10 10-30,-10-10-41,0 0-46,11 8-363,-11-8 174,0 0 115</inkml:trace>
  <inkml:trace contextRef="#ctx0" brushRef="#br0" timeOffset="852.04">8931 12755 102,'0'0'107,"-4"-19"-5,4 19-11,0 0-9,0 0-3,0 0-14,0 0-2,0 0 1,0 0-2,0 0 4,0 0 0,0 0 0,0 0 4,0 0 0,-9 65-3,7-44-5,-1 1 1,1 2 0,2-1-1,-2 3-1,2-3 2,-2 1-6,2 0-5,0-3-3,-2-2-2,2-19-2,-4 34-3,4-20 0,0-14 7,0 25 2,0-25 8,0 20 0,0-20 5,0 0-6,0 20-3,0-20-7,0 0-3,0 0-6,0 0-5,0 0-4,0 0-3,0 0-4,0 0-3,-15-49-5,11 31 3,0-3-7,2 1-2,-3-2 0,2-1-2,2-1-1,-1 0-1,2-2-3,-3 3 0,1-2 0,2 3 0,0-5-4,-2 5 3,2-1 1,2-1-2,-2 1 0,0 3 1,2 0 0,-2 20-3,0-38 3,3 24 0,-3 14-1,0-29 1,0 29-2,0-24 2,0 24-3,0-21 3,0 21-2,0 0-4,0-20 2,0 20 0,0 0-2,0 0 3,0 0 1,0 0 0,0 0-1,0 0 2,-28 44 0,20-26 1,1 5 0,1 0 3,-4 3-2,4-1 2,-1-2-2,0-2 0,1-2 2,-1 0 0,3-2-2,-1-2 1,5-15-2,-7 27 5,7-27 2,-6 21 0,6-21 1,0 0-2,2 16 0,-2-16-3,0 0 1,0 0-1,0 0-2,0 0 1,47-37-4,-36 24 2,3-4-1,3-1-1,-4 2 0,3-2 1,2 1-1,-6 2-1,0 4 0,-1-1 1,0-1-3,-11 13 3,19-14-1,-19 14-1,18-6 0,-18 6 1,0 0 2,29 16 1,-16-1 1,2 1 2,-4 6-1,3-2 3,-3 5 2,6-3 1,-3 1-4,2 1-7,1-1-27,4 0-29,5-2-38,-6-5-50,3-1-57,1-5-557,-6-3 259,4-5 170</inkml:trace>
  <inkml:trace contextRef="#ctx0" brushRef="#br0" timeOffset="4467.25">19356 12623 2,'-11'-13'90,"11"13"-9,0 0-6,0 0-1,0 0-8,0 0-5,0 0-7,0 0-1,0 0 4,0 0 2,0 0 3,0 0 5,0 0-1,-20 29-3,20-29 9,-2 26-4,-1-8 4,3 1-3,0-19 4,-2 38-2,2-20-5,-2 1 0,2 1-5,0-20-4,0 31 0,0-31 0,0 28-6,0-28 3,-2 23 0,2-23 8,2 19-1,-2-19 0,0 16 1,0-16 2,0 0-7,2 18-3,-2-18-6,0 0-5,0 0-5,15 10-3,-15-10-5,0 0-3,0 0 0,23 2-6,-23-2 0,0 0-4,0 0 0,24-2-2,-24 2-4,0 0 1,17 2 0,-17-2-3,0 0 3,30 4-4,-30-4 3,25 4-5,-12-2 2,-13-2-3,38 5 1,-19-4 0,4 3 0,0-1-1,3-1 0,3 1-1,-1-3 0,4 1 0,-8 1 2,6 1-2,-2-3-3,0 0 0,-3 0 1,1-3 1,-2 3 1,-1 0-4,-2 0 3,-21 0-4,42 0 2,-21-2 0,-3 2 1,-18 0 1,31-1-2,-31 1 1,26-3-2,-26 3 1,28-5 1,-28 5-1,23 0 0,-23 0 1,24-5-2,-24 5 0,18-5 2,-18 5 0,17-4-2,-17 4-1,0 0 0,25-6 2,-25 6 0,0 0 1,16-4-2,-16 4 0,0 0 1,0 0-4,19-5 1,-19 5 2,0 0 0,16-3-2,-16 3 2,0 0 0,0 0 1,20-7-1,-20 7 1,0 0 0,0 0 1,16-6-3,-16 6 2,0 0 0,0 0-1,16-10 1,-16 10 1,0 0 3,7-14-3,-7 14-1,0 0 0,8-14-2,-8 14 3,0 0-2,9-17 0,-9 17 0,0 0 0,4-16 1,-4 16 0,0 0 0,5-20 1,-5 20 3,4-14 0,-4 14 2,0 0 0,3-23 3,-3 23 1,0 0-1,0-28 4,0 28-2,2-19 2,-2 19 1,0 0-2,0-30-1,0 30 0,-2-22 0,2 22-3,0-19 2,0 19 0,0 0 3,-3-27 7,3 27-4,0 0-4,0-22-2,0 22-1,0 0-2,0 0-2,0-20-3,0 20 2,0 0-3,0 0 3,0 0-2,0 0 0,0 0-1,0 0 0,0 0 0,0 0 2,0 0-1,-4 59 0,4-59 0,-3 29 1,3-15 0,0-14 0,-2 32 0,4-17 0,-2-15-2,-2 30 2,2-30 2,0 29-2,0-29-3,0 24 4,0-24-3,0 22 1,0-22 0,0 17 0,0-17 2,0 0-2,0 20 0,0-20 2,0 0-3,0 0 2,0 22 0,0-22 1,0 0-2,0 0 0,0 0-2,0 0 0,0 20 2,0-20-3,0 0-1,0 0 3,0 0 0,0 0-1,0 0 0,0 0 0,0 0 2,0 0-3,0 0 0,-2 19 0,2-19 0,0 0 0,0 0 3,0 0-3,0 0-3,0 0 3,0 0-2,0 0 1,0 0 0,-11 11 1,11-11-3,0 0 2,0 0 0,-22 5 1,22-5-1,0 0 1,-25 3 2,25-3-3,-26 5 3,26-5-1,-24 2-1,24-2 0,-28 6-2,11-3 2,17-3 2,-30 3-2,12-1 1,-1 3-2,19-5 0,-37 4 2,18-2-1,-2 0 0,-1-2-2,2 2 3,-1 0-1,21-2 0,-37 5 7,15-5-7,22 0 2,-33 1-4,17-1 0,16 0-1,-32 4 4,32-4-2,-29 0 1,29 0 0,-28 0-1,28 0 1,-28 0 1,28 0-2,-25 0 1,25 0 1,-25 0-2,25 0 1,-24 0-1,24 0 1,-25 0-3,25 0 3,-22-4-1,22 4 0,0 0-2,-34 0 1,34 0 2,-20 4-1,20-4-1,-20 0 2,20 0 2,0 0-1,-24 0-3,24 0 3,0 0 0,-24 0 0,24 0 1,0 0-2,0 0-2,-23 3 3,23-3 0,0 0-1,0 0-1,0 0 2,0 0 1,-25 0-1,25 0 1,0 0 5,0 0 2,0 0-2,0 0 3,0 0 1,-19-7 3,19 7-8,0 0 0,-11-12 2,11 12-4,0 0-1,-5-19-1,5 19 0,-3-19 0,3 19 2,0 0-2,-4-32-2,4 32 1,1-24 1,-1 24-5,0-28 3,3 14 2,-3 14-3,3-32 1,-1 15-1,0 0-1,-2 17 0,1-36 1,3 20 0,-2-1-1,-2 17 2,2-34 0,1 21-4,-3 13 2,2-24 2,-2 24-2,2-24 5,-2 24 2,4-18-5,-4 18-2,0 0 2,2-24-2,-2 24 0,0 0-1,1-16 2,-1 16-3,0 0-1,0 0 1,0 0 1,0 0 0,0 0 1,0 0-2,0 0 5,0 0-4,0 0 3,0 0 5,-9 56-2,7-37-4,-1 0 2,1 1 5,0-1-5,-2 1 3,1 1-2,1-3-2,-4 0 3,5 1-2,1-19-1,-2 32 0,-1-20 8,3-12-2,-5 23-8,5-23 8,-1 21-6,1-21-1,0 0 5,-3 22-1,3-22 3,0 0-3,0 18-1,0-18 1,0 0-1,0 0-3,0 0 3,0 0-3,0 0 0,0 0 1,0 0 0,0 0-5,-2-67 2,2 47 2,0 20-3,-2-36 5,2 22-4,0 14-1,0-28 3,0 28 0,0-27-1,0 27-1,-4-18 0,4 18 3,0 0-2,0-25-1,0 25 0,0 0 0,0 0 1,0 0 0,0 0-3,0 0 2,0 0 2,0 0 1,0 0 1,0 0 1,0 0 0,-13 64 0,10-48 5,1 4-6,2-20 0,-5 34 1,5-20-2,0-14 2,-2 28 0,2-28-1,-2 22-1,2-22 0,0 22 2,0-22 0,-2 17 1,2-17-2,0 0 3,0 22 0,0-22-2,0 0-1,0 0 2,0 20 1,0-20-2,0 0 0,0 0 0,0 0-2,0 0 3,8 12-1,-8-12-4,0 0 6,0 0-4,0 0 0,0 0 0,36-5 2,-36 5-3,0 0 2,30-5-1,-30 5 2,28-4 0,-10 2-1,-18 2-1,38-5 3,-16 3 3,-2 2-4,3-1-1,-1-2 2,3 3-3,-1-2 1,0-1-2,3-1 1,-2 3 0,-1-2 0,2 1 1,-1 0-1,2 2 2,-2-2-1,-1 2-1,-1-2 0,-3 2 3,-20 0-3,40 0 0,-23 0 0,-17 0 6,29 0-7,-29 0 0,29 0 1,-29 0 0,23 0 1,-23 0 0,22 2-1,-22-2 2,0 0 0,25 0-1,-25 0-4,0 0 5,19 0-3,-19 0 0,0 0 1,0 0 3,23-4-3,-23 4 2,0 0-2,16-6 0,-16 6 1,0 0-1,0 0-1,19-6 1,-19 6 2,0 0-2,0 0 0,14-9 0,-14 9 0,0 0 1,0 0-1,11-8 3,-11 8-5,0 0 4,0 0 0,10-14-3,-10 14 4,0 0-5,0 0 0,12-14 1,-12 14 2,0 0-1,9-14-1,-9 14-1,0 0 3,7-15-6,-7 15 4,0 0-1,0 0 1,7-16-1,-7 16 4,0 0-4,0 0 0,0 0 1,9-16 2,-9 16-4,0 0 3,0 0 1,0 0-1,0 0 1,3-16 1,-3 16-1,0 0-2,0 0 2,0 0-2,-3-27-2,3 27 1,0 0 2,-5-32-2,5 32 1,-2-29-1,0 10 1,0-3-3,-3 2-7,3-2-23,0-1-45,-3 4-66,3 0-80,2 19-765,4-29 336,-4 29 223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47:44.7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15857 6563 98,'0'0'127,"-20"0"-9,20 0-9,0 0 0,-24 2-8,24-2-5,0 0-10,0 0-4,-21 2-2,21-2-4,0 0-5,0 0-6,0 0-5,0 0-1,0 0-5,0 0 0,0 0-3,77 20-1,-28-16-2,4-4-1,16 2 3,5-2-2,26-2-2,5 0-6,6-3-3,-2 2-1,9 1-5,5-6-3,31 2-1,0 2-3,1-2 1,-6 0-4,-23-1-1,23 1-3,-27 0-3,6 0 1,-10 0 0,-5-2-1,-5 2 0,2 3 1,-5-5-5,-2 3 0,-3-2 0,-2 3-4,-4 0 3,-12 0-2,-13 0 0,1-2 0,-4 3-2,-3-3 0,-10 1-3,-4 2 2,-4 1 0,-8-3-1,-3 2 1,-3 2 2,-7-3-1,-1 1 1,-1 3-6,-22 0 1,32-4-2,-17 2-4,-15 2-13,18-4-20,-18 4-33,0 0-28,0 0-19,0 0-16,0 0-23,-63-2-404,19 6 191,-8-2 126</inkml:trace>
  <inkml:trace contextRef="#ctx0" brushRef="#br0" timeOffset="441.02">16098 6640 58,'-23'0'85,"23"0"-7,0 0-2,0 0-1,0 0-10,0 0 6,0 0 0,0 0-7,0 0 8,83 3 7,-32-6 8,15 3-5,9-2-2,30-4-5,10 3 1,6-2-1,39-3-5,3 3-2,9-3-5,1 2-6,7-2-1,6-2-9,-3 5 0,-3-4-1,-4 1-8,-2 1-3,-5 1-5,-6 0-4,-11 0 1,-32 2-4,-4 1-2,-14-2-1,-4 5 2,-22-2 7,-16-1 3,-11 0-1,-9 1 1,-2 1-1,-8 1-5,0-3 7,-5 3-5,-2-2 0,-1 2 0,-22 0-2,33-2 0,-17 2-3,-16 0-6,26 0 2,-26 0-7,20-1-12,-20 1-25,0 0-38,27 0-44,-27 0-48,0 0-47,0 0-422,0 0 212,0 0 140</inkml:trace>
  <inkml:trace contextRef="#ctx0" brushRef="#br0" timeOffset="3328.19">5532 8122 43,'0'0'130,"0"0"-14,0 0-12,0 0-11,0 0-12,0 0-2,0 0-6,0 0 3,0 0 14,0 0 1,-2 75 1,2-42 2,2 2 1,-2 3 0,0 4-7,3-7-5,-3 2-4,1-2-1,-1-1-3,0-5-9,3 1-2,-3-6-6,3-2-4,-3-1-6,0-5-4,0-16-4,2 27-3,-2-27-6,2 19-32,-2-19-58,0 0-57,0 0-47,0 0-469,0 0 215,0 0 141</inkml:trace>
  <inkml:trace contextRef="#ctx0" brushRef="#br0" timeOffset="3672.21">5336 8151 26,'-2'-23'103,"2"23"-11,11-25-9,3 12-5,7 1-8,3-3-9,9 1-2,-1 1-5,2 3-6,-1 4-6,0-2-1,-2 8-3,-3-3-3,0 6-6,0 2 2,-5 4-4,1 1 8,-6 3 8,-4 3 14,-2 4 14,-5-4 9,-2 5 11,-8-1 5,-1 2-2,-7 1-5,-4 0 0,-1-2-4,-9 0 0,1 0-6,0-7-5,-1 2-10,1-4-8,0-1-3,3-5-6,5 0-4,0-4-9,16-2-11,-25 3-40,25-3-44,0 0-59,0 0-55,0 0-482,0 0 223,37-36 148</inkml:trace>
  <inkml:trace contextRef="#ctx0" brushRef="#br0" timeOffset="3935.22">6174 8372 200,'0'0'222,"-13"6"-10,13-6-23,0 0-14,0 0-17,-17 7-15,17-7-13,0 0-13,0 0-12,0 0-9,60-13-9,-27 11-8,-3-4-10,3 2-10,-2 0-10,0-1-18,-6 2-30,-1 0-39,-4 1-45,2-1-42,-4 1-31,-18 2-429,25 0 199,-25 0 131</inkml:trace>
  <inkml:trace contextRef="#ctx0" brushRef="#br0" timeOffset="4159.23">6204 8660 30,'-15'11'271,"15"-11"-2,0 0-3,-8 11-13,8-11-21,0 0-14,0 0-23,0 0-20,0 0-18,0 0-14,0 0-16,58-17-13,-30 7-4,3 2-14,2-2-11,-2 1-8,0-1-10,-2 2-6,-2-3-13,0 3-15,-7 1-25,-1-1-38,-3 4-41,2-2-45,-18 6-43,22-7-43,-22 7-634,12-8 284,-12 8 188</inkml:trace>
  <inkml:trace contextRef="#ctx0" brushRef="#br0" timeOffset="6428.36">6351 8500 73,'-16'-6'167,"16"6"-3,0 0-11,0 0-10,-16-8-11,16 8-11,0 0-11,0 0-11,0 0-8,0 0-12,0 0-6,0 0-5,49-19-5,-18 14-8,14 1-4,5-2-3,10 2-6,6 0 0,-1-1-7,2 1-3,-5 2-1,-1-2-3,-8 2-3,-4 0-1,-2-2 1,-7 2-7,-5 0 0,-2 2 0,-5-2-2,-4-1 7,-6 0-5,-1 1 0,-17 2-3,25-11-2,-25 11-3,5-16 0,-5 16-2,0 0-2,-24-27-4,7 17 2,2 1-2,-5-1 0,4 0-1,1-1 2,-5 2-2,6 2 5,1-2-1,-2 1 2,15 8-1,-21-14 0,21 14-2,-16-10 1,16 10-1,0 0-3,0 0 2,0 0 1,0 0 0,0 0 2,56 0 2,-31 6-1,4 2-1,-4 3 5,4 0-5,-3-1-1,-7 3 3,3-1-1,-5 0 1,-1-3 5,-5 4 10,1 2 15,-4-1 11,-6 2 6,-2-16 2,-11 37 2,-4-13-4,-8 1-6,-12 1-3,-3 1-8,-2-3-1,8-3 0,1-5-9,8 0-7,2-4-25,7-3-35,0-1-54,14-8-72,-12 10-56,12-10-592,0 0 276,0 0 183</inkml:trace>
  <inkml:trace contextRef="#ctx0" brushRef="#br0" timeOffset="6885.39">7879 8142 20,'0'0'243,"-4"-18"-10,4 18-9,-5-16-22,5 16-20,0 0-19,0 0-17,0 0-11,0 0 3,0 0-2,0 0-1,0 0-3,9 71-8,-6-33-6,1 3-11,-2 4-8,-2 0-9,0-10-2,-2 7-12,-1-9-7,3-1-2,-1-4-6,1-6 5,-3 2 10,3-8 4,0-16-13,-4 21-6,4-21-5,0 0-4,0 0-13,0 0-3,0 0-4,-22-66-13,18 34-4,1-4-3,3-6-2,3-3-3,1-3-3,4-2-6,3-1 2,5 5-3,-2 7-6,6 5 2,-3 3-1,8 5 0,0 3 3,1 8-1,-3 7 4,0 3-2,1 5 2,-3 8 0,0 2 0,-3 4 4,-3 5 0,-4 4 4,-2 2-2,-7 3 1,-2 0 1,-4 2 0,-3 2-2,-4-1 4,-6-1 3,-1-1-8,-3-3 0,4-7-12,-1-1-24,4-5-33,-3-4-41,5-4-61,12-5-52,-16 6-37,16-6-682,0 0 319,0 0 211</inkml:trace>
  <inkml:trace contextRef="#ctx0" brushRef="#br0" timeOffset="7699.44">8658 7980 209,'0'0'214,"0"0"-12,0 0-10,6-19-16,-6 19-8,0 0 6,0 0-5,0 0-8,0 0-4,14 51-12,-10-29-2,-2 7-16,2 5-10,-1 6-11,1-6-11,0 10-7,0-3-7,-1 0-10,2-1-5,2-3-9,-1-4-4,-1-5-7,5-1-10,-1-1-12,3-7-27,-1-3-43,4-4-45,3-7-38,3 0-30,0-5-13,4-3-6,4-4-5,4-7 10,-1-2 4,1-3 13,-2-2 13,-4-3 15,-1 4 17,-5-3 23,-3 3 21,-3 2 16,-6 1 20,-2 3 21,0-1 24,-7 15 18,4-27 28,-4 27 18,-2-19 12,2 19 9,-9-18 11,9 18 14,-21-4 14,21 4 9,-30 6-7,30-6-10,-40 21-7,19-2-7,-3 3-7,6 4-10,-4 4-8,6-2-8,5-3-8,2 0-3,4 0-10,3-4-4,2-2-7,5-2-10,3-2 0,3-3-3,6-5-8,-1-2-6,6-5 6,-22 0-11,40-5 10,-22-2 2,6-4-9,-8 0-7,-3-1 1,2-4 0,-3 1-17,-1-1 0,-2 0-1,1 2-2,-5 1 3,-5 13 0,9-24 0,-9 24 0,9-16-1,-9 16 2,5-13-2,-5 13 2,0 0 1,0 0-3,0 0 7,0 0-1,7 51 4,-3-33 0,2 0 1,1 1-5,4-2 2,1-1 0,7 0-1,-1-5 2,0-4-3,5-1-2,-1-6 4,4 0-5,2-6 2,0-2-1,-3-2 0,1-4-3,-4 0 0,1-3 2,-5 0-2,-1-2-2,-3-2 0,-3 3 1,-2 1 0,-1-1 3,-1 2-1,-2 0 1,-5 16 1,7-22 2,-7 22-3,9-17-1,-9 17 3,0 0 9,0 0 8,0 0 1,0 0-1,0 0-1,0 0 3,5 61-6,-1-38-1,-2-1 4,0 0-7,1 1 4,-2-1 2,6-1-7,-4-3-1,1 1-3,0-4-3,-4-15-14,7 25-22,-2-14-61,-5-11-67,0 0-69,6 13-43,-6-13-733,0 0 342,0 0 226</inkml:trace>
  <inkml:trace contextRef="#ctx0" brushRef="#br0" timeOffset="7860.44">9687 8059 36,'-14'-23'234,"6"13"-12,8 10-20,-11-17-21,11 17-13,-12-17-19,12 17-16,-6-12-18,6 12-19,0 0-47,0 0-82,0 0-77,0 0-381,41 14 167,-27-4 110</inkml:trace>
  <inkml:trace contextRef="#ctx0" brushRef="#br0" timeOffset="8542.48">10079 8356 146,'0'0'182,"0"0"-20,5-16-15,-5 16-18,0 0-11,0 0-10,0 0 4,0 0-2,19 40-7,-14-21-8,-5 1 3,1 0 3,-1 1-4,0-1-7,3-4-11,-3-16-6,0 30-2,2-19 11,-2-11 6,3 22-9,-3-22-6,7 13-7,-7-13-7,0 0-7,0 0-7,33-8-3,-33 8-4,27-22-3,-12 10-7,3-3-1,-2 0-2,3 1-4,-5 1 3,2 2-8,1 1-2,-1 2-1,-1 1-1,-15 7-2,33-4 1,-33 4 1,39 8-3,-21 0 1,6 3-2,-3 0 1,2 0-2,0 1 3,-1-1-4,1-3 2,3 0-1,-1-2 0,-1-1-2,3-5 18,0 0-10,2-5 5,2-1-1,-4-4-4,0-3-3,-1-1 3,-1-3-3,-1-4-1,-4-4-4,1 2 0,-4-7-1,-5 5-2,-1-4-1,-5-3 0,-1 0-3,-2-1-4,-3-3 2,-3 1 2,3-8-1,-7 3 0,3-1-3,-1 4 4,-1 3 1,-1 2 14,2 5 9,1 0 5,-1 7-5,-2 0-9,6 4 5,1 16-2,-7-25-3,7 25 1,-4-12-1,4 12 1,0 0-1,0 0 1,0 0 0,0 0 4,6 63 2,-3-36 0,-1 3 13,-2 7-4,1 5 1,3 1-12,-4 4 3,3 2-2,-1-3 2,5-1 0,-2-2 0,4 0-1,2-4-2,1-3-1,2-5-1,5-3-3,2-3-1,0-9 0,5-2-6,-2-6-5,8-2-22,0-6-38,1-6-41,0-2-41,2-3-46,0-2-40,-7-6-50,-3 1-639,-5-1 311,-7-3 206</inkml:trace>
  <inkml:trace contextRef="#ctx0" brushRef="#br0" timeOffset="8730.49">10801 8250 225,'0'0'240,"-14"5"-24,14-5-20,0 0-17,0 0-22,0 0-15,0 0-12,58-32-15,-27 21-13,6 0-17,3-3-41,9-1-57,2 1-67,-2-2-57,-7 2-408,-2 2 185,0 1 123</inkml:trace>
  <inkml:trace contextRef="#ctx0" brushRef="#br0" timeOffset="9100.52">11420 8244 152,'12'11'188,"-12"-11"-8,22 5-3,-6-3-12,6 1-18,1-3-12,1 0-14,0-3-10,1-1-15,3 1-8,-8-4-8,3 1-8,-5-3-8,-3 1-3,-2 0-10,-13 8-7,8-20-3,-8 20-4,0 0-6,-23-28-2,5 18-6,0 5-2,-6-1 0,1 0-5,-1 4-1,-1 2 1,-1 6 2,-3-2 9,2 2 13,1 2 18,2 2 10,3 3 6,3 1 0,7 0 18,2 1 1,2 1-5,7-16-4,7 33-7,4-13-12,4 2 1,6-5-6,8 5-9,4-6-4,2 4-1,2-7-6,3 1-8,-3-4-4,3-2-8,-8-3-17,-1-3-50,-2-2-53,-2 0-54,-1 0-55,-5-4-58,-2-1-637,-3-3 308,-2 0 202</inkml:trace>
  <inkml:trace contextRef="#ctx0" brushRef="#br0" timeOffset="9319.53">11901 8221 217,'0'0'273,"-6"-15"-1,6 15-17,0 0-27,0 0-30,0 0-5,0 0 8,0 0-8,0 0-12,0 0-14,65 27-17,-46-14-13,11 9-7,0-6-19,-5 5-8,4 0-7,-6 1-12,-2-4-15,-2 1-25,-1-5-40,-3-1-37,-4 0-38,1-3-47,-12-10-48,16 14-45,-10-9-39,-6-5-586,0 0 284,0 0 188</inkml:trace>
  <inkml:trace contextRef="#ctx0" brushRef="#br0" timeOffset="9497.54">12343 8179 54,'-5'-25'231,"5"25"1,-10-12-8,10 12-10,0 0-4,-32 4-8,32-4-21,-44 18-11,10 3-15,-3 9-15,-2 1-12,-15 15-17,0-1-33,15-8-45,4-7-52,8-5-62,9-5-58,2-2-64,6-9-451,10-9 223,-2 14 146</inkml:trace>
  <inkml:trace contextRef="#ctx0" brushRef="#br0" timeOffset="9792.56">12662 7906 113,'0'-23'303,"0"23"-19,0 0-19,0-23-21,0 23-24,0 0-13,0 0-13,0 0-4,0 0-6,0 0-11,13 61-2,-9-29-16,3 11-4,-2 3-11,1 7-3,-1-6-10,2 7-11,2-10-4,-1-2-15,1-3-9,2 0-7,1-1-9,0-7-7,4-2-7,-3-5-7,5-3-9,0-5-15,5-3-31,3-3-44,5-6-47,-1 1-60,3-7-58,2-1-44,4-6-53,-1-1-705,-3-2 345,0-3 228</inkml:trace>
  <inkml:trace contextRef="#ctx0" brushRef="#br0" timeOffset="10025.57">12569 8273 90,'-14'3'310,"14"-3"-24,-22 2-20,22-2-9,0 0-31,0 0-17,0 0-22,0 0-19,0 0-15,0 0-15,90-20-13,-41 12-15,14 0-10,1-1-14,2 1-10,-2 0-16,-4 0-23,-13 0-21,-2 0-25,-12 4-29,-1 0-36,-6-2-42,-3 4-36,-6-3-29,-6 2-32,-11 3-507,7-10 245,-7 10 161</inkml:trace>
  <inkml:trace contextRef="#ctx0" brushRef="#br0" timeOffset="10908.62">15830 8085 100,'-9'-24'159,"9"24"-6,-13-12-3,13 12-10,-22-13-6,2 9-2,0 0-6,-4 2 1,-1 2-7,-6 2-6,1 4-6,-1 0-4,-2 9-5,1 2-3,2 4-5,1 4-2,6 5 0,2 3-5,7 5-3,2-1-3,10 4-3,2-6-1,12 3-6,1-1-2,14 5-8,3-5-1,5-5-8,4-5-4,7-3-9,2-5 2,-6-3-5,0-8-7,-2-2-10,-6-4-27,2-4-48,-5-2-53,-2-5-54,-3 0-44,-3-3-626,2-3 284,-5-1 188</inkml:trace>
  <inkml:trace contextRef="#ctx0" brushRef="#br0" timeOffset="11613.66">16154 8299 175,'-25'-12'200,"25"12"-14,0 0-16,0 0-17,0 0-14,0 0-14,0 0-13,39-8-11,-18 7-9,4-4-13,8 3-6,0 1-1,3-7-12,3 4-4,-2-2-8,-1 0-3,-1 2-2,-5-2-7,-2 1-4,-5 2-1,-1-2-4,-3 1-6,-2 0-1,-1-1 3,-16 5-8,19-9-1,-19 9-1,12-10-1,-12 10 0,0 0 0,0 0 0,0 0 8,0 0 3,0 0-4,0 0 2,0 0-2,-21-33-1,21 33-3,0 0 2,0 0-3,-13-10-1,13 10 0,0 0-5,0 0 0,0 0-3,0 0-1,0 0 0,0 0 0,0 0 2,22-16-4,-22 16 1,20-1-1,-20 1 2,20-3-1,-20 3-2,0 0-1,0 0 1,25 0 0,-25 0 4,0 0 0,0 0 5,0 0 4,0 0 7,0 0-2,0 0 2,0 0-5,0 0-1,0 0 0,0 0-3,0 0 0,0 0-3,0 0-2,0 0 1,0 0-2,-43-23-2,43 23 0,0 0 2,-22-8-4,22 8-3,-13-7 4,13 7 0,0 0 1,-14-9 0,14 9 1,0 0-1,0 0 5,-19-9 1,19 9-1,0 0 3,0 0 1,0 0 1,0 0-1,0 0 2,0 0-3,0 0 2,0 0-1,0 0-1,0 0-1,0 0 2,0 0 0,0 0-1,33 50 0,-20-37 2,3 2-2,-1 2 0,1 1 1,-2 1 6,-2 0 16,2 2 3,-5 0 2,0 1 0,-2-4 1,-1 3-4,-4-2-5,-2 2-3,0-21-1,-8 38-9,4-21-21,-8-3-45,1-1-62,-1-3-81,-5-1-101,1-3-616,16-6 308,-20 3 204</inkml:trace>
  <inkml:trace contextRef="#ctx0" brushRef="#br0" timeOffset="12013.68">17558 7921 41,'-9'-17'183,"9"17"-1,-14-8 8,14 8-9,-26-4-1,26 4 1,-38 7-6,15 4-4,-5 1-6,0 5-8,-4 5-8,5 5-9,-2 7 4,8-1-11,1 7-10,9-3-26,2 2-8,7-6-3,6 3-11,5 0-5,8-3-7,8-4-6,10-1-11,5-4-11,-3-7-26,5-5-31,1-6-36,-6-4-32,0-2-36,-1-4-33,1-2-17,-5-4-17,-4 2-19,1-2-498,-6 1 242,-2-3 159</inkml:trace>
  <inkml:trace contextRef="#ctx0" brushRef="#br0" timeOffset="12229.69">17899 8240 89,'0'-21'179,"0"21"15,0 0 12,0 0-2,-7-23-6,7 23-6,0 0-10,0 0-7,-9-15-11,9 15-12,0 0-9,0 0 5,0 0-6,0 0-5,0 0-12,-15 47-12,13-27-9,-1 3-4,1 0-15,0 4-6,-1-3-8,3-1-2,-2-2-22,2-1-10,-2 0-33,2-20-33,0 25-59,0-25-84,0 0-72,0 22-711,0-22 325,0 0 214</inkml:trace>
  <inkml:trace contextRef="#ctx0" brushRef="#br0" timeOffset="12396.7">17941 7904 132,'-9'-20'194,"9"20"-12,-9-14-24,9 14-16,0 0-16,-10-15-17,10 15-38,0 0-48,0 0-52,0 0-57,0 0-262,37 42 118,-26-23 79</inkml:trace>
  <inkml:trace contextRef="#ctx0" brushRef="#br0" timeOffset="12857.73">18329 8409 62,'-3'-20'277,"3"20"-7,0 0-24,0 0-22,0 0-24,0 0-19,0 0-17,0 0-11,0 0-11,0 0-19,-44 57-8,37-27-14,-4 7-5,0 3-9,2-2-12,0-1-4,0 1-6,2-6-10,2-3-3,-2-1-7,2-3-6,0-6 0,1-1-2,-1-3-8,5-15 0,-4 21-4,4-21-2,0 0-2,0 0-1,0 0 2,0 0 3,0 0-6,-16-57-2,16 24-3,0-14-4,2 0-3,3-15 2,4 4-4,9-15-3,1 12-2,2 12-1,3 4-2,0 6 1,3 12-2,0 2 2,4 5 2,2 6-1,-3 5 0,0 5 5,-4 4-1,2 4 1,-3 5-2,-1 1 4,-6 3 0,0 4 2,-11-1 1,-3 5 4,-2 0-4,-8 6 2,-6-3 0,-9 1 1,-5-2-3,-9-1 1,-3-6-3,-4-3-1,2-5-1,-3-3-18,8-5-29,-3-3-46,5-3-65,8-1-50,3-5-57,9 0-610,3-1 296,6-2 195</inkml:trace>
  <inkml:trace contextRef="#ctx0" brushRef="#br0" timeOffset="13749.78">18754 7838 125,'0'0'258,"-5"-14"-17,5 14-24,0 0-22,0 0-14,0 0 1,0 0-9,0 0-8,0 0-5,0 0-12,0 75-14,3-43-13,-1-1-8,-1 3-9,2 0-13,0-3-6,-3 1-5,0-7-14,0-1-1,2 1-8,-2-7-3,0 1-10,0-19 0,2 26-3,-2-26-6,0 0-2,0 0-5,0 0-4,0 0-5,0 0-2,0 0-2,0 0-3,0 0-2,34-51-1,-23 36-4,0-1-2,3 0 3,1 2-3,-2 1-3,1 1 3,3 4-1,-1-1 0,0 5 2,-16 4-1,33 0-1,-33 0-4,36 13 11,-22-3-3,6 5 2,-3 1 1,-3 6 1,1-1-2,3-1 2,-5 1-2,1 0 2,1-2-2,-2-1-1,3-4 1,-2-2 2,3-1 1,1-5-4,2-2 1,3-4-3,1-1 0,1-6-3,1-1 3,-1-4-2,-1-2 0,-4-4-1,-1-1-3,0-2 1,-5-3 1,-3 2-3,-2 1-5,-1-1 5,-3 4-2,-4 0 6,-1 18-3,0-31 1,0 31 1,-8-21-2,8 21-2,-17-12 5,17 12 0,-23 2 4,23-2 3,-30 14 1,18-1 3,1 3-1,0 0-1,4 5 6,4-3-7,2 6 3,2-3 1,7 4-4,2-4 1,4 2-3,4-5-1,4 2-5,1-8 4,4 1 0,2-5-3,1-4-2,1-4-5,1-1 9,-1-6-1,0-1-2,-5-4-2,1 1 1,-4-5-1,-4 0 1,-5 0-3,-3-6-1,-1-1 2,-6 2-2,-2-1 2,1 4-3,-3-1-3,0 19 4,0-30 0,0 30 0,0-24 0,0 24 3,2-23-2,-2 23-7,3-14 6,-3 14 1,0 0 0,12-14 3,-12 14-1,0 0 2,25 0-3,-25 0 2,0 0 1,33 14 2,-19-6-2,-3 0-2,-1 4 0,-1 5 0,-2-1 1,0 4 4,-2 1-4,-3 0 3,0 2-16,-2-2 5,0 1-1,3 2 1,-6-5 1,6 2 1,-3-2-3,2 0 1,0-1-8,-2-18-16,10 24-35,2-13-47,1-3-53,9-2-41,-1-2-30,5-2-11,4-4-613,5-2 292,7 0 194</inkml:trace>
  <inkml:trace contextRef="#ctx0" brushRef="#br0" timeOffset="14087.8">20394 7801 102,'-8'-29'258,"3"16"4,5 13-9,-7-22-18,7 22-11,-4-22-20,4 22-19,-7-15-16,7 15-22,0 0-13,0 0-7,0 0 8,0 0 5,0 0-7,-5 67-2,5-31-1,0 6-17,0 5-7,0 0-11,0 2-9,3-3-3,-1-2-7,0 0-7,3-2-9,2-5-4,-2-7-6,6-3-8,1-6-3,2-1-7,2-8-19,5-2-28,0-7-44,5-6-60,2-3-60,2-2-53,2-5-60,4-3-726,-6-2 346,-4-2 228</inkml:trace>
  <inkml:trace contextRef="#ctx0" brushRef="#br0" timeOffset="14267.81">20372 8140 6,'0'0'239,"0"0"-25,0 0-21,0 0-16,0 0-18,0 0-16,0 0-17,58-30-27,-32 19-52,6 2-59,8 0-67,0-5-368,0 4 152,0-3 101</inkml:trace>
  <inkml:trace contextRef="#ctx0" brushRef="#br0" timeOffset="14627.83">20862 8135 140,'0'0'188,"0"0"-12,12 19-18,-12-19-13,18 2-12,-18-2-12,26-2-12,-26 2-12,36-6-11,-23-2-5,2 0-11,-1-2-8,-14 10-5,16-23-5,-12 13-7,-4 10-6,0-26-4,0 26-4,-13-21-5,13 21 0,-16-16-3,3 10 11,13 6 14,-25-6 17,25 6 21,-31 8 14,15 2 0,0 2-2,-1 5 0,1 3-6,5 0-3,1 1-2,3 3 6,2-3-6,8 1-7,1 1-3,5 1-12,8-2-3,4 4-9,3-7 0,5-1-5,4-2-11,3-5-12,4-1-10,2-6-28,-7-4-53,4-2-43,-1 0-50,-4-5-58,-1-1-64,2-5-619,-10-2 306,-3 1 201</inkml:trace>
  <inkml:trace contextRef="#ctx0" brushRef="#br0" timeOffset="14858.84">21279 7947 135,'0'0'224,"-13"-10"-9,13 10-9,0 0 1,0 0 3,0 0-1,0 0-2,45 43-15,-28-27-11,-1 2-1,2 4-21,1 1-8,-5-1-26,2 2-13,-4-1-13,2 0-7,0-2-13,-5-4-12,1-2-22,-3 0-28,2-4-35,-9-11-51,12 12-54,-12-12-61,9 2-39,-9-2-626,0 0 289,0 0 190</inkml:trace>
  <inkml:trace contextRef="#ctx0" brushRef="#br0" timeOffset="15067.86">21511 7958 165,'0'0'210,"-10"-15"-8,10 15 13,0 0 8,0 0-2,-31 10-12,12 2-16,-4 3-15,-8 5-15,-4 6-15,-4 5-12,-3 1-12,-12 11-7,0 2-6,15-12-33,3-3-40,7-8-45,7 0-52,4-5-50,3-4-46,6-3-74,2-2-510,7-8 251,0 0 166</inkml:trace>
  <inkml:trace contextRef="#ctx0" brushRef="#br0" timeOffset="15379.87">21787 7686 27,'1'-22'297,"-1"22"-1,0-17-26,0 17-23,0 0-22,0 0-22,0 0-5,0 0-3,0 0-7,0 0 0,0 0-8,12 76-10,-9-43-11,1 12-14,0-1-10,-2 3-11,3 8-13,2-8-8,0-1-15,2 3-4,2-7-10,3-4-3,1-1-1,1-5-17,1-2-5,3-6-8,0-5-4,3-6-22,-1-3-24,7-1-46,-5-7-41,1-2-49,6-8-64,-2 0-49,2-6-51,-1-4-694,-4-3 342,-4-5 225</inkml:trace>
  <inkml:trace contextRef="#ctx0" brushRef="#br0" timeOffset="15601.89">21747 7906 132,'0'0'258,"0"0"-1,0 0-8,0 0-20,0 0-22,0 0-18,0 0-20,0 0-18,45 10-12,-17-12-14,7-2-14,2-2-12,5 1-9,1-2-12,-8 2-12,-1 1-21,-1-1-24,-4 0-38,-6 2-50,-4-2-51,-19 5-44,25-3-34,-25 3-503,5-5 237,-5 5 158</inkml:trace>
  <inkml:trace contextRef="#ctx0" brushRef="#br0" timeOffset="18662.06">1830 15675 110,'-7'-24'148,"7"24"-4,-7-18-14,7 18-15,0 0-12,-7-14-11,7 14-6,0 0 6,0 0 13,0 0 7,-26 48 0,17-19 2,0 7 1,-3 3-2,1 2 0,-2 1-6,1 0-8,4-2-7,1 0-5,2-9-6,1 3-7,2-7-2,-2-4-5,4 1-6,4-6-3,-1 1-8,3-2-4,3-4-4,2-3-4,7-1-8,2-5-5,3-3-11,3-1-19,-1 0-37,6-3-43,0 1-53,-2-5-44,-3 1-633,4-2 277,-11 2 183</inkml:trace>
  <inkml:trace contextRef="#ctx0" brushRef="#br0" timeOffset="18863.07">1672 15816 45,'0'-20'116,"0"20"-5,15-25-13,0 13-8,3-2-14,6-1-3,6-2-10,1 2-8,4 0-18,-3 1-35,-4 4-46,-3 0-202,-3 2 84,-4 4 55</inkml:trace>
  <inkml:trace contextRef="#ctx0" brushRef="#br0" timeOffset="19034.08">1604 16022 81,'0'0'113,"0"0"-11,0 0-9,0 0-10,0 0-13,79-13-17,-46 9-26,1-2-32,1 2-33,3-2-159,-5-1 67,-2 2 44</inkml:trace>
  <inkml:trace contextRef="#ctx0" brushRef="#br0" timeOffset="19414.11">2173 15910 130,'0'0'159,"0"0"-8,0 0-7,0 0-11,0 0-12,0 0-2,0 0 15,0 0 4,0 0-3,0 0-3,0 0 4,-11 64 0,6-45-10,3 2-11,-1 0-6,1 0-8,0-3-8,2-18-4,-7 34-7,7-21 10,0-13 6,-5 21-6,5-21-10,-6 13-11,6-13-7,0 0-10,0 0-8,0 0-6,0 0-4,-27-42-4,25 25-5,0-5-6,2 22-4,7-39-5,-1 18-7,4 0-2,4 2-2,2 0-1,3 2 4,2 5-3,0 1 1,1 4 0,-2 6-2,-20 1 4,40 1-3,-22 4 0,-1 3 2,-1 2-1,3 5 2,-5-3 0,-2 4 0,1-1 0,-3 1 4,0-2-5,-1 3-1,-2-2-23,0-2-24,-7-13-34,11 21-37,-6-10-43,-5-11-43,12 12-718,-12-12 313,0 0 207</inkml:trace>
  <inkml:trace contextRef="#ctx0" brushRef="#br0" timeOffset="19670.12">2783 15889 181,'-9'-8'179,"9"8"-7,-22-12-9,22 12-12,-23-4-1,23 4-3,-24 4-11,24-4-12,-27 18-8,16-3-6,0 2-5,5 0-7,-1 5-8,2-3-8,5 3-5,0-2-10,5 2-7,2-3-5,1-3-6,3 2-15,3-7-17,2 3-34,1-6-50,1-2-51,3 1-58,-2-7-499,-19 0 229,38 0 152</inkml:trace>
  <inkml:trace contextRef="#ctx0" brushRef="#br0" timeOffset="19988.14">2975 15944 97,'3'-28'116,"-3"28"-15,15-11-5,-15 11-12,24-6-8,-24 6-8,27 0-8,-27 0-3,31 8 5,-17-2-1,0 4 8,-2 3 2,-4 1 8,0 2 3,-1 0 12,-3 1 5,-4-17 6,0 28 9,0-28 3,-4 24 5,4-24 5,-7 21-9,7-21-2,-9 13-10,9-13-6,0 0-8,0 0-9,0 0-11,0 0-8,0 0-7,0 0-6,-23-49-11,23 49-19,16-33-30,-2 12-41,-1 0-51,9 2-44,3-2-53,-3 2-610,5 0 275,-3 5 181</inkml:trace>
  <inkml:trace contextRef="#ctx0" brushRef="#br0" timeOffset="20457.16">3603 15934 123,'-9'12'175,"9"-12"-18,0 0-11,-2 17-12,2-17-6,6 22-10,1-6-8,0 0-10,2 3-8,4 1-11,-2-2-3,1 2-10,1-4-6,2-3-8,1-1-2,0-1-8,3-2-3,-2-6-5,7-1-4,-24-2-2,40-5-10,-20 0 1,0-3-6,-1-3 0,-2-3-3,-4 2-1,-1-4 1,0 1-2,-5-1 5,2-1 9,-4 3 15,-1-4 11,-4 18 9,7-27 8,-7 27 1,5-21-6,-5 21-5,4-17-8,-4 17-4,0 0-5,0 0-3,0 0 1,0 0-2,0 0-2,20 65-1,-16-33-2,3 8-1,-2 2-3,-1 1 4,-2 6-6,3 0-2,-5-3 0,0-3 6,0 2 16,-5-4 3,3-9 3,-2-3 12,-1-1-5,-4-3-4,-5-9-6,-2 2-3,-3-4-8,-5-5-3,-1-2-5,-4-4-9,5 0-21,-1-6-39,-5 0-58,2-6-64,5 1-62,2-5-782,9 1 343,5-2 225</inkml:trace>
  <inkml:trace contextRef="#ctx0" brushRef="#br0" timeOffset="20927.19">4367 16072 66,'-8'-16'206,"8"16"-18,0 0-7,0 0-6,0 0-6,0 0-4,0 0-6,0 0-4,10 59-4,-3-32-5,1 2-7,-2 3-8,0-2-15,-1 1-3,1-1-13,1-3-7,-3-3-11,-1-2-7,1-4-3,-2-1 1,-2-17 5,5 23-7,-5-23-9,0 0-5,0 0-7,0 0-6,0 0-2,0 0-7,0 0-9,0 0 0,-18-61-5,15 32-2,-5-3-5,6-1-2,-3-7-2,3-2-2,2 6-3,0 1-2,5-1-3,-3 1-5,4 6-1,3 5 0,2 0-1,1 8 3,0 3 5,4 4-3,1 6-1,-17 3 0,32 3 2,-32-3-2,28 22 1,-13-6 3,-4 0-1,-4 4 2,-3-1-2,-1 3 2,-6-2 2,-1-1-2,-3 4 5,-7-4-5,-1 0 3,-3-5-4,-1 0-5,-2-5-34,-1-2-45,1-1-48,4-4-56,17-2-67,-31-4-639,22-2 303,9 6 201</inkml:trace>
  <inkml:trace contextRef="#ctx0" brushRef="#br0" timeOffset="21210.21">4911 15656 118,'-17'-16'236,"17"16"-18,-14-11-15,14 11-18,0 0-19,0 0-8,0 0 8,0 0-2,-11 40-4,18-11-4,4 13-10,4 9-10,-1 4-6,-1-2-8,1 3-8,1-2-12,-2-1-10,-1-5-8,3-8-4,-6-7-10,2 1-7,1-8-3,0-5-5,0-3-11,-1-6-10,5-3-28,3-4-52,2-5-59,6-5-66,2-4-76,4-7-671,0-2 312,-6-3 206</inkml:trace>
  <inkml:trace contextRef="#ctx0" brushRef="#br0" timeOffset="21571.23">5023 16074 53,'-31'2'212,"31"-2"-11,-23 2-10,23-2-17,-18 0-18,18 0-14,0 0-12,0 0-15,0 0-16,0 0-15,0 0-13,56-24-19,-27 16-16,2-2-9,2 2-4,-7-1-2,6 4-4,-4-4 0,-7 3-1,0 2 0,-2-1-3,-3 0-2,-16 5 4,27-8 10,-27 8 5,20-3 7,-20 3 3,16-5-1,-16 5 1,0 0 2,22-2 13,-22 2 5,0 0 7,18 18 0,-15-4-4,5 1-4,-2 3-4,1 4-3,-3-2-4,3 3-4,-2-1-3,-1-1-2,0-3-4,2 2-5,-4-2-7,1-3-23,4-1-18,-7-14-36,2 22-59,-2-22-52,0 0-55,0 0-567,0 0 268,0 0 176</inkml:trace>
  <inkml:trace contextRef="#ctx0" brushRef="#br0" timeOffset="21710.24">5383 15482 49,'-10'-10'162,"10"10"-14,-14-19-17,14 19-40,0 0-56,0 0-71,0 0-162,0 0 68,0 0 44</inkml:trace>
  <inkml:trace contextRef="#ctx0" brushRef="#br0" timeOffset="22318.27">5745 16030 10,'-16'-2'246,"16"2"-17,-29-1-23,29 1-20,-23 3-16,23-3-17,-21 11-17,11-3-12,10-8-9,-13 25-15,8-10-9,5-15-10,0 30-10,0-16-9,0-14-7,5 23-7,-5-23-4,9 22-6,-2-14-6,-7-8-10,13 10-7,-13-10-6,0 0 2,24 0-1,-24 0-3,0 0 0,25-16-1,-15 5-2,0-2-2,-1-3 0,0-5 0,3-2-2,-4-3-2,3 0 4,-1-1-2,0 3-2,0 0 2,0 1 4,-1 7-3,-3-1-2,2 3 3,-8 14 0,14-14 0,-14 14 3,0 0 6,37 17 3,-26 0 11,4 6 11,-6 2 11,0 3 4,1 1 10,-1 1 3,-2-1 4,-3-2-2,2-4 0,-4 0 7,3-5-6,-3 0 9,-2-18 11,2 23-18,-2-23-10,0 0-4,0 0-13,0 0 1,0 0-2,0 0-8,0 0 1,0 0-7,14-51-6,-7 29-5,0-3 2,5-1-2,0 1-3,1 3-1,4-3-4,-1 7 1,-2 2-5,3 0 1,-1 5 2,2 3-4,-1 4 4,-17 4-3,37 2 1,-18 3 3,-3 3-5,0 5 3,1 2 3,-3 1-4,0 1-3,-4 2 3,1 0-4,-2-1-1,-4 1-12,2-1-30,-3 0-38,-1-3-44,-3-15-59,10 26-72,-10-26-770,9 16 349,-9-16 229</inkml:trace>
  <inkml:trace contextRef="#ctx0" brushRef="#br0" timeOffset="22516.28">6964 15702 98,'0'0'300,"-7"-21"-3,7 21-16,-7-12-23,7 12-26,-8-15-19,8 15-24,0 0-20,0 0-20,-7-21-39,7 21-75,0 0-75,0 0-70,0 0-632,0 0 252,0 0 167</inkml:trace>
  <inkml:trace contextRef="#ctx0" brushRef="#br0" timeOffset="22688.29">7090 16339 39,'0'0'306,"0"0"7,0 0-14,0 0-22,0 0-26,0 0-22,0 0-26,0 0-19,0 0-20,23-45-28,-23 45-65,9-18-97,-2 7-109,-7 11-651,8-16 267,-8 16 176</inkml:trace>
  <inkml:trace contextRef="#ctx0" brushRef="#br0" timeOffset="23517.34">8855 15872 25,'-6'-16'180,"-1"-2"-1,-2 0-5,-4 4-7,2-1-8,-5 1-3,-1 2-5,1 4-11,-5 4-4,-3 2-7,24 2-1,-51 18-3,22 1-6,2 7-3,-1 8-4,5 5-9,7 0-5,3 1-7,9-1-7,4 0-6,6 0 0,7-1-9,1-3-2,6-3-3,2-1-10,4-3-1,7-8-7,4 2-3,-3-8-9,-1-1 0,-2-5-4,-4 1-3,2-5-3,-10 0-2,4-2-2,-5 0-1,-18-2-3,29 4 0,-29-4-10,19 4-21,-19-4-38,0 0-42,19 0-54,-19 0-52,0 0-67,0 0-613,0 0 299,0 0 198</inkml:trace>
  <inkml:trace contextRef="#ctx0" brushRef="#br0" timeOffset="23876.36">9413 16083 230,'0'0'289,"0"0"-14,-24-2-18,24 2-20,0 0-14,0 0-20,0 0-23,0 0-15,0 0-14,0 0-18,0 0-12,0 0-12,64-11-7,-33 9-15,4 0-10,-1-2-6,-1-2-6,1 1-8,-5 0-9,-1 0-6,-4 0 0,-1-1-5,-4 4 1,-2-2-15,-17 4-1,25-9-13,-25 9-25,14-6-26,-14 6-27,0 0-32,0 0-31,0 0-30,0 0-38,0 0-47,0 0-544,0 0 269,-63-2 178</inkml:trace>
  <inkml:trace contextRef="#ctx0" brushRef="#br0" timeOffset="24187.38">9482 16206 205,'-10'11'237,"10"-11"-7,0 0-11,-10 13-12,10-13-7,0 0-16,0 0-14,0 0-12,24 17-19,-24-17-10,38 4-11,-15-4-11,5-2-5,4 2-1,-1-2-7,2-1-10,-1 2-11,-1-1-3,-3-4-7,-3 4-6,1 2-9,-5-5-1,1 2-9,-4 2-1,-18 1-6,31-5-1,-31 5 2,25-2-9,-25 2-2,21-2-2,-21 2-3,0 0-6,23-4-20,-23 4-30,0 0-36,0 0-50,0 0-49,0 0-68,0 0-651,0 0 304,0 0 200</inkml:trace>
  <inkml:trace contextRef="#ctx0" brushRef="#br0" timeOffset="24906.42">10565 15921 55,'0'0'196,"0"0"-7,0 0-7,2-22-7,-2 22-2,0 0-4,0 0-11,0 0-8,0 0-9,0 0-1,0 0 5,0 0-5,0 0-4,0 0-5,0 0-5,0 0-8,-2 78-5,2-52-8,-2 3 2,2 1-8,0-1-8,2-1-7,0 1-4,0-3-3,1 3 2,1-8-3,2 2-2,1-5-7,0-1-1,2-2-14,0-2 2,2-2-8,4-1-6,-1-4-3,2 0-1,3-4-6,-19-2-2,29 3-5,-9-3 1,-20 0-15,32 0-5,-32 0-15,29 0-24,-29 0-43,22 0-50,-22 0-56,22-3-53,-22 3-59,16-6-744,-16 6 354,0 0 233</inkml:trace>
  <inkml:trace contextRef="#ctx0" brushRef="#br0" timeOffset="25144.43">10551 15955 113,'-11'-9'220,"11"9"-15,0 0-18,-10-12-18,10 12-16,0 0-13,0 0-16,23-29-11,-11 18-12,10-2-10,-2 1-7,6-1-10,-1-3-13,2 6-18,-6-4-28,4 4-39,-5 0-43,-1 2-43,-2 3-48,-17 5-364,23-4 177,-23 4 118</inkml:trace>
  <inkml:trace contextRef="#ctx0" brushRef="#br0" timeOffset="25371.45">10598 16224 159,'0'0'216,"0"0"-15,-9 9-11,9-9-13,0 0-16,0 0-18,0 0-15,0 0-11,0 0-13,0 0-12,47 8-4,-25-10-8,5-2-9,2 2-14,4-6-24,0 2-43,4-2-47,-2 0-50,1-3-520,-1 1 213,-5-1 141</inkml:trace>
  <inkml:trace contextRef="#ctx0" brushRef="#br0" timeOffset="25612.46">11393 16160 185,'0'0'209,"0"0"-19,0 0-17,0 0-17,44-8-13,-14 2-18,0 0-14,3-1-7,0 1-12,-4-2-7,2 4-14,-7-3-2,1 1-14,-7 1-30,2 2-44,-20 3-57,29-5-55,-29 5-402,19-6 181,-19 6 120</inkml:trace>
  <inkml:trace contextRef="#ctx0" brushRef="#br0" timeOffset="25875.47">11625 15824 150,'-13'-10'254,"13"10"-8,0 0-16,-15-8-25,15 8-11,0 0 0,0 0-11,-21 27-10,17-11-14,-1 6-8,-2 6-16,1 4-8,-2 4-7,1 2-12,0 3-10,0 0-15,0-5 0,0 1-11,-1-7-5,4-3-13,2 0 1,-1-4-11,3-4-20,-2 1-19,2-20-40,0 27-57,0-27-82,7 16-56,-7-16-683,0 0 311,16 7 204</inkml:trace>
  <inkml:trace contextRef="#ctx0" brushRef="#br0" timeOffset="26239.5">12055 15881 20,'0'0'224,"0"0"-2,0 0-1,0 0-7,0 0-21,0 0-2,0 0-9,9 50-8,-9-26-11,0 3-12,3 5-11,-6-2-12,3 0-11,0 1-8,0 1-10,0-5-11,0-5-5,0 1-5,0-4 0,0-19-5,3 27-5,-3-27-6,7 10-8,-7-10-7,0 0-6,0 0-4,33-37-5,-20 14-2,4-4-2,2-5-4,1-1 0,0-2-2,2 1-5,2-1 1,-1 3-3,-1 5 2,-2 3-6,-1 0 1,-2 5-1,-1 3-1,0 1-1,-2 3-1,-3 5-9,4 0-23,-15 7-38,17-6-48,-17 6-52,0 0-46,0 0-57,0 0-658,0 0 314,20 18 207</inkml:trace>
  <inkml:trace contextRef="#ctx0" brushRef="#br0" timeOffset="26462.51">12174 16140 181,'-7'18'235,"7"-18"-10,0 20-5,0-20-13,14 23-11,1-11-13,1 0-19,4 2-15,4-4-13,-1 1-13,5-1-10,3-4-11,-3 0-12,2 1-9,-3-2-14,0-5-22,-4 0-46,-2 0-53,0 0-45,-21 0-62,33-5-588,-19 0 254,-14 5 169</inkml:trace>
  <inkml:trace contextRef="#ctx0" brushRef="#br0" timeOffset="26991.54">10382 15494 29,'0'0'140,"0"0"9,-30 10-4,19 6 5,-3 3 1,0 8 4,2 7 3,3 7 2,-3 12-1,5 4-5,5 4 2,4 2-4,3 2-11,3 19-7,10 0-6,-3-4-11,7-4-6,0 1-11,-5-16-2,9 10-9,-3-16-9,0-4-7,10 8-8,0-10-4,-2-10-10,4-3-4,4-9-11,6-4-24,5-7-37,-2-7-52,5-5-38,20-6-53,25-9-61,3-5-651,4-3 299,17-12 198</inkml:trace>
  <inkml:trace contextRef="#ctx0" brushRef="#br0" timeOffset="27319.56">12400 15318 111,'0'0'213,"-1"-21"-10,1 21-5,0 0-4,0 0-9,0 0-8,30 38-4,-15-13-9,7 7-9,4 11-5,-1 2-12,8 20-2,-2 2-10,-4 2-7,0 3-5,-11-11-4,-5-4-10,-1 3 5,-5-2-9,-3-1-5,-4-6-14,0 8-6,-9-4-4,4-4-6,-6-1-3,-3-4-11,-1-8-17,3-4-34,-2-7-58,-1-3-67,8-8-69,2-1-68,0-7-690,7-8 325,0 0 215</inkml:trace>
  <inkml:trace contextRef="#ctx0" brushRef="#br0" timeOffset="27938.59">13300 16108 246,'0'0'232,"0"0"-17,0 0-12,0 0-12,0 0-15,0 0-12,0 0-14,0 0-7,0 0-9,0 0-10,10 48-11,-6-30-8,-1 0-8,1 1-6,-2-2-7,3-1-4,-5-16-3,5 26 1,-5-26-3,4 19-4,-4-19-8,7 10-6,-7-10-5,0 0-2,0 0-18,0 0 5,0 0-5,26-35-1,-19 22-4,0-5-3,4 4-5,0-2-5,-2-1 2,2 2-2,0-1 0,2 3-5,-4 2-1,5 1 3,-14 10-1,23-8-4,-23 8 1,26 2 0,-26-2-1,26 18 1,-14-5 0,-3 1-1,-3 4-1,1 0 1,-2 1 4,-1-1-2,0 0-1,-3-2 3,-1-16 3,6 27 5,-6-27 10,2 18 3,-2-18-7,0 0-2,0 0-5,9 9-2,-9-9-1,0 0 2,0 0-3,21-41-7,-15 25 3,7-4 0,-2 0-3,3 1-6,5-3 9,-3 3-4,-1-1-3,6 3-4,-3 3 3,-2-2 0,1 8 0,0 2 0,0 1 3,3 3-1,-20 2-2,33 5 2,-17 1-2,-3 3 0,-1 0 3,-1 3-2,0 0 0,-5 1 3,1 1 0,0 1-2,-2 0 2,-5-15-4,6 27-14,0-15-33,-6-12-51,5 22-49,-5-22-42,9 17-38,-2-9-59,-7-8-654,18 8 320,-3-4 210</inkml:trace>
  <inkml:trace contextRef="#ctx0" brushRef="#br0" timeOffset="28305.61">14463 16294 98,'0'0'199,"0"0"0,-21-24 0,21 24-6,-14-19-5,8 11-7,6 8-12,-15-15-13,15 15-10,-14-9-10,14 9-9,0 0-8,-26 0-13,26 0-5,0 0-6,-23 20-9,16-8-7,3 2-11,4-14-2,-7 29-7,7-29-7,4 27-1,1-15-8,-5-12 1,14 23-9,-3-15-4,-11-8-4,24 8-7,-24-8-1,30-3-4,-30 3-1,33-11-3,-17 2-1,1-1 1,-6-3-3,1 3-1,-3-4-1,-9 14 5,12-28-3,-12 14-2,0 14 2,-7-30-2,-3 15 0,-1-2 0,-7 2 0,-4 1 0,1 1-2,-3 3-2,4 1-12,-2 3-27,6 4-39,16 2-44,-27 2-56,27-2-98,-20 11-593,20-11 294,-11 14 195</inkml:trace>
  <inkml:trace contextRef="#ctx0" brushRef="#br0" timeOffset="29043.66">14939 16282 116,'0'0'165,"0"0"-10,-22-49-1,22 49-7,-15-8-2,15 8-8,-19-4-8,19 4-4,-25-2-7,25 2-4,-33 6-6,14 2-5,1-2-5,-1 4-4,2-2-11,-1 9-6,2-2-7,4-1-5,5 1-8,0-2-2,7-13-5,0 27-8,0-27-2,14 22-5,0-17-1,2 2-2,3-5-7,-19-2-2,46-6-2,-19-2-2,3-3-3,0-5-3,1 0-1,-2-3-4,-2-2-1,-2 0-1,-4-4 0,0-1-1,-6-3-1,-2-3-2,-3 3-3,-6-7 2,-2 1-1,1-10-3,-6 0 0,-1 1 1,2-3-3,-5 2 1,2 8 6,-2 5 17,3 1-2,2 6-2,-4 4-3,4 4 1,2 17-1,-10-24 3,10 24 2,0 0 6,0 0 0,0 0 4,-11 62 1,13-28 0,5 7-2,2 6 5,-1 7-1,4 1 0,-1 0-4,3 0 2,-5-4-3,6-4-1,-6-7 0,2-4-2,-2 0-4,2-11 3,-2 0-4,-2-6-3,2-3 2,-2-1-2,2-4-19,-9-11-35,17 13-60,-17-13-64,12 2-87,-12-2-686,0 0 318,0 0 211</inkml:trace>
  <inkml:trace contextRef="#ctx0" brushRef="#br0" timeOffset="30211.72">16147 15980 180,'-14'-19'212,"14"19"-14,-9-17-14,9 17-13,-2-18-15,2 18-14,0 0-17,14-27-9,-5 19-13,4 0-8,7 2-6,-20 6-11,34-5-10,-17 5-7,-17 0-7,27 15-3,-14-3-3,-7 4-2,-3 5 6,-6 1 4,-5 2 6,-9 6 8,-2-1 2,-7 0-1,-3 3 1,-2 1 3,-5-4 0,9-3 2,-4-3 4,8-6 0,2-3-11,1 2-1,2-2 2,3-4 10,4 0-6,3-1-1,8-9-14,0 0-2,0 0-5,0 0-5,0 0-2,39 23-10,-14-23 0,11 0-8,-2-3 1,4 1-7,7-1-8,-1-1-8,-6 0-19,-1 2-26,0-3-31,-6 4-32,-1-4-45,-7 2-52,-1 3-36,-2-2-50,-1-1-670,-2 0 325,-17 3 214</inkml:trace>
  <inkml:trace contextRef="#ctx0" brushRef="#br0" timeOffset="30613.75">16971 15816 163,'5'-19'220,"-5"19"-15,0 0-20,0 0-5,0 0-2,-18-20-6,18 20-7,-26 2-7,26-2-5,-32 14-9,8-1-7,1 1-9,-3 6-8,-3 5-3,4 1-11,-1 2-10,1 3-6,3 1-9,2 0-5,2 0-11,7-6 3,4-1-7,3 3-9,5-7-2,4-1-4,10 0-4,1-3-10,5-5-1,3-2-1,1-2-4,3-6-6,-5 2 2,3-4-5,-5-4-2,3 2-1,-6-1-3,-18 3-3,26-11 1,-26 11-3,12-13 4,-12 13-2,0 0 1,0 0-7,-33-28 4,12 21-3,-3 2 3,-3 5-6,-6 0-20,-7 5-38,-7 2-63,0 1-80,-11 4-107,2 3-656,3 0 327,1 4 217</inkml:trace>
  <inkml:trace contextRef="#ctx0" brushRef="#br0" timeOffset="43429.48">2724 16909 59,'0'0'80,"0"0"-3,0 0 1,0 69-6,0-44 2,3 7-5,-1-1-2,1 1 5,-1-1 0,-2 3 2,5-3-2,-5-1 2,2-3-7,-2-2 2,2-1-5,-2-6 6,0 1 2,0-19 9,0 32 0,0-20-1,0-12-2,0 21-4,0-21-4,0 0-9,-2 21-8,2-21-4,0 0-6,0 0-2,0 0-8,0 0-6,0 0 1,0 0-6,0 0-3,-33-36 1,33 36-4,0 0-2,-7-25-4,7 25 1,-2-19-1,2 19-2,3-23-1,-3 23 0,9-27-3,-2 10 0,2 3-4,-1-1 2,2 2-3,2-1 1,-2 1-3,1 2 3,-1-1-3,-10 12-5,21-17-6,-12 11-6,-9 6 2,19-10-1,-19 10-1,16-8 2,-16 8-2,0 0 1,21-6 0,-21 6 4,0 0-3,19-2 5,-19 2 7,0 0-8,0 0-1,0 0 6,19-4 0,-19 4-1,0 0 4,0 0-1,0 0 0,0 0 2,0 0 1,14-8 2,-14 8 1,0 0-3,0 0 0,0 0 2,0 0 1,0 0 0,2-19 1,-2 19-4,0 0 2,0 0-1,0 0 0,0 0 1,-7-31 1,7 31-3,0 0 3,-2-23-2,2 23 0,0 0 0,-3-24 3,3 24 0,0 0-2,-2-27-2,2 27 2,0 0 5,-2-21-3,2 21 0,0 0-2,-2-19-1,2 19 2,0 0 0,0 0-1,0 0 1,0 0 1,0 0 0,0 0 3,0 0-2,0 0-1,0 0 3,0 0 1,0 0 7,-11 59 4,9-36 4,2 4-2,-4 3 3,1-1 0,1 1 1,0-2-3,-1-1 4,1 2-1,0-7-1,0 2-5,2-3 2,-3-2-2,3-19-5,0 29 7,0-29-5,-2 23-1,2-23 0,0 21-6,0-21-2,0 0-22,2 21-46,-2-21-50,0 0-59,0 0-443,12 7 210,-12-7 138</inkml:trace>
  <inkml:trace contextRef="#ctx0" brushRef="#br0" timeOffset="44401.53">3095 17266 119,'0'0'115,"0"0"-10,0 0-8,0 0-9,0 0-4,0 0-12,0 0-2,0 0-11,0 0-5,0 0-8,45-17-4,-30 11-4,-2-3-2,1 1-2,-2 0-6,2-3 2,-14 11-1,16-22 5,-11 10 3,-5 12 2,4-20-1,-4 20-1,0-26-2,0 26 5,-6-21-6,6 21-1,-12-17-6,12 17-4,-13-15-4,13 15 0,-15-4-3,15 4 6,0 0-6,0 0-1,-34 22 4,26-10 2,1 5 0,0 1 4,5 2-2,-1 1 2,0 1-1,3 0-2,3-2 2,0 2-4,3 1 3,7-2-4,-2-3-2,5 2 0,3-6 0,2-1-4,0-2 1,5-3-2,-3-2-2,1-4 1,-1-2-5,3-2 2,-1-4-1,2-5-4,-1 1 2,1-4-1,-2-4-1,-1-5 1,-1-2-4,-2-2 0,-3-5 0,0 0-1,-7-1 2,0-1-5,-4 3 1,0 0 1,-1 1 0,-6 1 2,2 3 4,-2 2 1,0 6 7,0-1 1,0 19 1,-2-32-3,2 32-3,-4-19 3,4 19-3,-7-14 1,7 14 3,0 0 0,0 0 1,0 0 0,-18 47 4,16-27-2,2 4 5,-2 5-4,2 3 2,0 1 0,2 2 2,-2-3 0,2 5-1,5 0-1,-2-5 0,-1-1-2,3-1 4,1-3-4,-1-3 3,0 0-4,0-5 0,1-3-2,2-3-2,2-2 1,-1 0-2,-11-11-2,30 6-1,-30-6 1,31-6-2,-13-2-3,3-6 1,-2-3-3,3-1 1,-4-5-1,4-5-1,-4-1 0,-2-1 1,-3-1-3,0-3 1,-4 1-2,-2 3 0,0-1 2,-2 1-3,-3 1 2,-2 3-1,0 4 1,0-2-3,-2 3 10,-2 2 0,4 19 0,-3-34 2,-2 23 3,5 11-6,-7-18-1,7 18 1,0 0 0,0 0 1,0 0 5,0 0 3,-28 49 3,23-18 1,5 3 3,0 1 5,0 7-2,5 1 2,1 0 2,-2-4-2,1-1-2,2-1 2,2-1-1,2-5 4,2-1-5,-2-5-2,1-4-1,1-3-4,2-2-2,-1-4 1,2-3-4,3-1-3,-3-3-3,0-2-9,-16-3-24,31 3-31,-31-3-41,25 3-47,-25-3-39,23-3-46,-23 3-541,17-9 263,-17 9 173</inkml:trace>
  <inkml:trace contextRef="#ctx0" brushRef="#br0" timeOffset="44777.56">4394 17249 119,'0'0'205,"-10"-10"-17,10 10-14,0 0-17,0 0-7,0 0-2,0 0-5,0 0-7,0 0-9,-22 42-7,19-25-5,3 1-10,0-18-8,3 38-9,0-19-9,1 2-4,3-2-4,1-2-10,2-2-6,-1 0-5,4-6-2,0 1-5,4-2-6,-1-4-3,-16-4-1,33-4-6,-33 4-5,33-13-1,-20 2 1,2-2-4,-6-1 9,1-4 7,-4-1-3,-1-3 4,-3-1 0,-4-3-5,-3 1-5,1-5-2,-8 6-2,3-1-2,-6 3-4,0 0-11,-1 7-32,-6 3-59,4 7-66,18 5-67,-43 5-657,17 5 298,3 7 197</inkml:trace>
  <inkml:trace contextRef="#ctx0" brushRef="#br0" timeOffset="53366.05">1538 9019 69,'0'0'114,"0"0"-4,0 0-14,-12-28-8,12 28 2,0 0-8,-11-22-4,11 22-12,-11-12 0,11 12-8,-15-11-4,15 11-8,-19-6-4,19 6 1,0 0-11,0 0 5,-37 8-11,25 1 4,1 3-11,2 0-2,-1 6-1,5 0 2,-2 1-1,5 0 0,-1 0-4,3-19-2,5 40 3,0-24 1,-1 2-2,7-2-3,-3-2-1,4-3 5,0-3-3,-1 2 2,-11-10 1,26 5-5,-26-5 4,25-2-1,-25 2-2,29-10-3,-18 1-1,2-4-2,-4 3 3,-2-4-1,0-1 5,-7 15-9,6-32-3,-3 16 9,-3-1 7,0 17 10,2-24 0,-2 24 0,2-24-3,-2 24-5,0-17-1,0 17-5,0 0 2,0 0-2,0 0 0,0 0 0,0 0 1,0 0 1,0 0-2,24 37-1,-15-23 2,0-2 1,-2 0-4,4 1 3,-11-13-1,19 22-4,-9-13 0,-1-2 1,-9-7-4,20 13 1,-11-7 2,-9-6-10,20 6-28,-20-6-34,21 2-32,-21-2-34,0 0-406,26-2 183,-26 2 120</inkml:trace>
  <inkml:trace contextRef="#ctx0" brushRef="#br0" timeOffset="54541.11">1504 9570 28,'-13'-17'127,"13"17"-7,0 0-6,-14-8-2,14 8-4,0 0-16,0 0-1,-26 0-14,26 0-7,0 0-4,-25 16-4,18-4-6,-2-1 0,2 7-8,-1-2 1,4 3-3,-1 2 0,5 0-5,0 1-6,0 0 1,5-1-4,-1 0-2,4-2-1,-1 0-3,2-2-4,0-3-3,3 0 4,-1-7-3,-11-7-4,24 9 1,-24-9-3,26-2-1,-26 2-7,25-12 4,-13 2-3,-2 1 1,1-4-1,-4 0 1,-1-3-4,0 0 4,-4-3 0,-2 19 1,2-34 3,-6 15 0,-2-1-1,3 1-4,-7 2 1,4-2-3,-1 5 1,7 14 0,-17-25-4,8 13 1,-1 2-2,10 10-2,-17-12-6,17 12-20,-16-7-18,16 7-18,0 0-20,0 0-22,0 0-22,0 0-360,-18 22 166,18-22 109</inkml:trace>
  <inkml:trace contextRef="#ctx0" brushRef="#br0" timeOffset="54969.14">1793 9645 134,'0'0'129,"0"0"1,-8-23-12,8 23-4,0 0-14,0 0-10,0 0-11,0 0-6,-13-10-6,13 10-6,0 0-1,0 0-6,0 0-4,-22 44-5,21-31-5,1-13 2,0 37-4,1-18-3,5 0-5,-2 2-1,5-5-3,-2 2-1,6-1-4,-2-2-1,0-6-3,3 1 0,3-2-2,-17-8 1,28 2-3,-28-2 6,28-10-8,-14 5 1,-1-6-1,0-2 2,-2 1 3,-1-2-2,-4-3 0,0 1 1,0-2-1,-6-1 1,0 19-1,-2-36 3,-5 20-2,-1-4-3,0 1 1,-6 1-3,-1 2-2,4 0-5,-3 5 1,-3-1-13,3 2-23,-2 4-27,16 6-34,-28-9-29,28 9-38,-21-2-338,21 2 169,0 0 112</inkml:trace>
  <inkml:trace contextRef="#ctx0" brushRef="#br0" timeOffset="55906.19">2458 8881 134,'-5'-15'150,"5"15"-15,0 0-7,-4-17-20,4 17-11,0 0-5,0 0-10,0 0-11,0 0-4,0 0-4,0 0-2,-14 46-2,14-25-3,0 3-2,-2-2-8,2 5 1,0-3-4,0 1-1,0-3-6,-2 0 2,2-1-3,0-21-5,0 32 6,0-17 14,0-15 10,0 25 8,0-25 4,-3 19-6,3-19-5,0 0-10,0 0-5,0 0-7,0 0-4,0 0-5,0 0-4,0 0-1,0 0-10,0 0 3,-3-61-5,3 61-5,10-28-1,-1 14 0,3 1-2,1 1 0,7 4-3,-4 0-3,5 4 1,-2 2-1,-19 2 1,42 6 0,-24-1 1,4 0 1,-6 7-1,3 0 2,-5 1-1,-3 0 4,1 2 1,-3-3-1,-1 2 7,-8-14 7,2 24 11,-2-24 1,-7 25 2,7-25-6,-24 17-2,8-11-3,-3 0-4,-2-1-4,-3 0-8,4-2-22,-1-1-34,2 1-32,19-3-44,-30 1-50,30-1-590,-24 5 260,24-5 172</inkml:trace>
  <inkml:trace contextRef="#ctx0" brushRef="#br0" timeOffset="56643.23">2517 9650 62,'0'0'97,"0"0"-2,0 0 7,0 0 0,0 0-5,0 0-2,0 0 2,0 0-4,-26 54-4,22-31-6,4 0-5,0 0-8,0-1-3,4 1-4,3-1-5,2 2-3,1-6-7,4 0-1,2-5-7,1-5-5,-1-2-2,2-4-4,-18-2-7,36-4 0,-20-2 0,-2-4-3,1 1-4,-3-4 1,-2 0-3,0-1-2,-5-4-2,-3 2-2,-2 16-1,-2-37-1,-6 19-1,1 1-1,-3 1 3,-2-1-5,2 5 1,-5-4 0,4 6-2,-3 2 0,14 8 7,-27-11-6,14 9-6,13 2-16,0 0-23,-28 4-44,28-4-32,0 0-30,-14 15-326,14-15 161,0 0 107</inkml:trace>
  <inkml:trace contextRef="#ctx0" brushRef="#br0" timeOffset="56931.25">2850 9658 44,'13'-10'171,"-13"10"-11,0 0-17,0 0 3,0 0 2,0 0 1,0 0-4,0 0 2,16 33-8,-14-13-14,3-4-9,-3 5-16,0 0-8,3 0-8,-3 0-8,1 1-7,2 0-5,-3-3-8,1-3-7,-1 2-4,0-2-1,-2-16-8,5 24 2,-5-24-9,4 18-1,-4-18-23,0 0-40,0 0-50,0 0-56,0 0-56,0 0-480,0 0 230,0 0 152</inkml:trace>
  <inkml:trace contextRef="#ctx0" brushRef="#br0" timeOffset="57577.29">3765 9000 169,'-12'-23'172,"12"23"-15,0 0-9,-17-13-8,17 13-8,-19-7-8,19 7-8,-23-3-12,23 3-8,-33 3-4,15 0-4,-2 4-5,0 3-1,-2 4-3,2 0-5,4 2-5,-1 1-1,3 0-6,5 2-5,2-2-1,5-1-3,2-16-5,3 32-1,7-15 0,9-3-3,2 4-6,9-9 1,5 4-4,5-4-4,0-1-2,-6-4-8,2-1 0,-3 2-2,0-5 1,-8 0-1,1 0-7,-5 0-4,-3 0 0,-18 0-5,28 0-16,-28 0-21,0 0-12,19-5-24,-19 5-27,0 0-35,0 0-41,0 0-35,0 0-451,0 0 224,0 0 148</inkml:trace>
  <inkml:trace contextRef="#ctx0" brushRef="#br0" timeOffset="58123.32">3801 9773 88,'-9'-14'120,"9"14"-4,0 0 1,-17-15-5,17 15-5,-14-6 2,14 6 5,-19-6-9,19 6-9,-22-2-7,22 2-3,0 0-11,-37 12 2,24-8-9,2 9-1,-1-2-4,3 0-5,1 5-4,-1 0-5,7 2-7,2-18 0,2 29-4,5-15-3,1 1-4,3-3-6,1 1-1,2 0-2,0-4 1,0-4-4,0 2-2,-14-7 0,26 6-2,-26-6 0,27-3-6,-27 3 2,27-12-2,-16 4 2,-2-2-1,0-2 3,-2-4-4,-7 16 2,8-31 0,-8 14-3,0-2 0,0 19-1,-9-37-4,1 19 0,1-1-1,0 5 1,0-1-4,7 15 2,-11-22-5,11 22-12,-9-20-19,9 20-32,0 0-34,-10-8-32,10 8-31,0 0-429,0 0 202,0 0 132</inkml:trace>
  <inkml:trace contextRef="#ctx0" brushRef="#br0" timeOffset="58565.34">4008 9740 121,'16'-15'121,"-16"15"-18,11-11-11,-11 11-9,16-8-7,-16 8-4,16-5-10,-16 5 5,0 0-10,26 0-1,-26 0 1,0 0 4,23 11 4,-23-11-4,13 18 4,-12-8 2,-1-10 9,3 25 9,-3-25 8,0 28 4,-3-12 3,3-16 4,-4 28 2,4-28-3,-4 25 0,4-25-4,-6 20 0,6-20-6,-2 18-4,2-18-6,0 0-3,0 0-11,8 21-5,-8-21-6,0 0-7,27 0-4,-27 0-5,29-7-4,-29 7-6,41-8-1,-20 3-4,6-3-6,-2 2 2,-4-1-2,-2 1-4,-1 2 0,-1 0-1,-17 4-2,23-6 0,-23 6-1,21-6-3,-21 6 0,16-6 1,-16 6-6,0 0-1,0 0-7,16-9-14,-16 9-21,0 0-30,0 0-31,0 0-46,0 0-47,0 0-46,0 0-630,0 0 295,0 0 195</inkml:trace>
  <inkml:trace contextRef="#ctx0" brushRef="#br0" timeOffset="59667.41">5263 9191 68,'0'0'116,"-26"-25"-5,26 25 2,-20-6-2,20 6-2,-21-6 1,21 6-1,-26-4-4,26 4-8,-28 0-11,28 0-4,-28 4-11,14 0-5,14-4-6,-26 15-6,15-5-3,2 3 0,9-13-2,-10 23-7,8-11-3,2-12-4,5 26-4,-5-26-2,13 23-1,-4-10-4,-2-6-3,-7-7 1,22 14-5,-11-12 1,-11-2-1,25 1-4,-25-1-2,34-8 0,-18 2-3,-2-4-1,2-1 5,-2-2-7,3-1 0,-3-6 2,-3 0-3,1-4-1,-2 1 3,-3-4-4,0 0 0,-5 0-1,-2 0-4,0 3 3,0 1 2,-2 1 10,-1 4 4,3 18 0,-2-33-5,2 33 1,-5-24-1,5 24-1,-9-11 3,9 11-5,0 0 7,0 0 3,0 0 3,-28 47-1,25-26 1,-1 6 2,4 1-3,-3 4 2,6-1-1,-1 3 1,3-5-2,2 2 4,-3-1-3,5-1-1,2-2-1,0-2-1,3-4-3,-3-1-2,2-2-1,-2-5-12,0-3-34,1-2-43,-12-8-46,19 14-54,-19-14-538,14 6 243,-14-6 161</inkml:trace>
  <inkml:trace contextRef="#ctx0" brushRef="#br0" timeOffset="60155.44">5096 9882 41,'0'0'124,"-14"-18"1,14 18-5,-13-9-5,13 9-4,0 0-3,0 0-3,-33 7-2,33-7-8,-20 18 1,11-7-11,0 4 0,-2 0-5,2 2-5,5 1-8,1 1 2,-1 1-8,4-20-9,4 34-1,3-14-5,2-3-3,8-3-5,-3-1-4,2-2-3,1-5-2,1 0-1,4-2-2,-4-4-3,-18 0-5,38-6 0,-20 2-2,-2-5-3,-1 1-1,1-3 1,-7-1-3,3-1-1,-4-5-2,-4 4-1,-4 14-1,-2-39-1,0 21-2,-6-4 3,-4 1-1,1 0-1,-6 2-2,-2 2 2,3-1-2,0 5-1,-1-1-1,4 4-1,-1 2-17,14 8-26,-22-8-42,22 8-39,0 0-37,0 0-440,-18 10 205,18-10 135</inkml:trace>
  <inkml:trace contextRef="#ctx0" brushRef="#br0" timeOffset="60601.46">5469 9771 41,'1'-23'132,"-1"23"-13,11-12-7,-11 12-16,16-11-14,-16 11 0,21-2-12,-21 2-8,0 0 0,33 2-3,-33-2-2,20 11-4,-11-3-3,-9-8-7,12 21 2,-7-10-1,-5-11 6,0 27-2,0-27 3,-5 25 5,5-25-2,-4 22-1,4-22 1,-8 20 7,8-20 4,-1 17 0,1-17-2,0 0-5,0 0-5,0 0-6,0 0-4,0 0-7,0 0-5,13 13-2,-13-13-6,0 0-2,28-5 1,-28 5-6,0 0 1,33-2-2,-33 2-2,24 2 0,-24-2 0,23 6-2,-14 2 1,3 2-1,-12-10 0,17 19-1,-10-6 0,-3-1 1,-4-12 2,5 24-1,-5-24 2,-3 28 0,-1-14 1,-3 2-1,-2-4-2,-4-1-4,-3-3-4,0-2-31,-3-4-57,19-2-78,-39 0-582,13-6 253,1-4 166</inkml:trace>
  <inkml:trace contextRef="#ctx0" brushRef="#br0" timeOffset="61718.53">6393 9188 9,'-13'12'106,"13"-12"-12,0 0-5,0 0-8,0 0-4,0 0-10,0 0-6,19 29-5,-19-29-5,25 6-3,-25-6-6,29 4 0,-29-4-5,27 0-4,-27 0 7,30-4-14,-30 4 1,26-6 5,-9 2 10,-17 4 4,21-10 0,-12 4 1,-9 6-2,11-20 0,-11 20-7,8-21 1,-8 21-4,0-22 1,0 22-5,-8-24 4,8 24-4,-11-19 5,11 19-4,-19-14-3,8 7-1,11 7 1,-26-4 2,26 4 1,-31 4 3,31-4-2,-30 15 3,19-7-4,-2 6 0,3-3-1,2 5-1,4-2-1,4-14 2,-3 28-1,3-28-3,10 27 0,-1-13-4,2-1 0,6-2-3,1 2 0,4-3-1,1-2-2,3-2-3,-3-2-13,3 0-34,-3-2-40,1-2-42,-1 0-46,-5 0-478,1-2 217,-19 2 143</inkml:trace>
  <inkml:trace contextRef="#ctx0" brushRef="#br0" timeOffset="62247.56">6770 9828 64,'0'0'151,"-16"-21"-6,16 21-2,0 0 0,0 0-6,0 0-5,-49 21 0,36-10-8,0 4-4,1 1-8,0 3-6,0 1-7,3 4-9,4-3-7,3 0-7,2 1-4,2-2-9,5 1-2,4-4-8,0 2-7,5-5 0,2-4-7,2-1-3,-4-4-3,5-3-8,-21-2-1,37-7 2,-20-2-5,-1-1-4,-4 0-2,2-4-2,-6-1 0,-2-5-2,-2 2-2,-4-3-2,0 21-2,-10-47-1,2 23-1,-6-2-1,3 3-2,-2 3 1,0-2-2,-2 5 1,1 1-4,1 1 2,0 5 1,-1-1-3,14 11-19,-23-11-26,23 11-27,-19 0-43,19 0-41,0 0-35,0 0-441,-14 25 217,14-25 142</inkml:trace>
  <inkml:trace contextRef="#ctx0" brushRef="#br0" timeOffset="62701.58">7066 9691 150,'0'0'174,"0"0"7,7-18-16,-7 18-18,0 0-15,0 0-14,7-15-10,-7 15-12,0 0-10,0 0 4,0 0 0,0 0-10,15 46-4,-11-29-4,1 0-8,2-1-6,0 1-6,-3 1-3,6-2-5,-3-3 0,5 0-5,-3-2-7,2-3-2,6 0-4,-1-2 0,-16-6-3,31 2 0,-14-4-8,-17 2 2,39-9-2,-23 2 1,0-1-3,-1-1-8,-4-4 3,0 2-1,-1-1 0,-10 12-1,17-24-1,-10 15 1,-7 9 12,6-20 11,-6 20 3,5-15 6,-5 15 1,0 0 1,5-18-4,-5 18-3,0 0 5,0 0 3,0 0-3,0 0-1,0 0-2,0 0-5,0 0 3,-12 75-4,14-52-5,1 4 1,-1-1-4,3 1-1,-1-1-2,1-6-1,0-1-6,2-1-15,-5-1-18,-2-17-39,7 24-39,-7-24-60,9 12-52,-9-12-645,0 0 292,0 0 192</inkml:trace>
  <inkml:trace contextRef="#ctx0" brushRef="#br0" timeOffset="63297.62">8278 9052 62,'0'-20'82,"0"20"-2,0 0-8,0 0-3,3-21-9,-3 21-1,0 0 7,0-20 0,0 20 2,0 0-9,0 0 6,-3-27 11,3 27-3,0 0 3,-4-18 1,4 18-4,0 0 1,-15-16-4,15 16-8,0 0-1,-14-9-4,14 9 1,0 0 2,-25 1-3,25-1-2,-21 13-3,21-13-2,-23 24 2,11-10-3,1 4-4,1 4-2,1 1-2,2 1 0,0 3-2,2-3-3,1 4 0,2-5-1,2 0-3,0-1 0,0 0-5,2-1 0,-2-2-4,0-19 0,0 31-4,2-15-2,-2-16 0,0 25-1,0-25-2,0 18-1,0-18-2,0 0-7,-7 19-27,7-19-49,0 0-57,-24 2-52,24-2-542,0 0 245,-35-12 163</inkml:trace>
  <inkml:trace contextRef="#ctx0" brushRef="#br0" timeOffset="63572.63">7863 9308 145,'0'0'141,"0"0"-11,0 0-15,0 0-12,0 0-6,0 0-13,63-24-6,-36 20-9,3-2-10,7-2-3,-2 3-2,-1-1-9,2-1-1,-3 3-3,-4-1-5,0 0-5,-8 0-4,1 3-1,-5-2-4,-17 4-1,28-4-1,-28 4 0,21-4-3,-21 4 0,16-5-6,-16 5 3,0 0-2,0 0-5,0 0-26,0 0-31,0 0-32,0 0-41,0 0-309,0 0 147,0 0 97</inkml:trace>
  <inkml:trace contextRef="#ctx0" brushRef="#br0" timeOffset="64089.66">8202 9773 10,'-10'-23'195,"10"23"-11,0 0-12,-14-12-12,14 12-7,0 0-17,0 0-4,-38 19-8,29-6-8,-2 3-9,2 7-5,2 0-8,-1 3-10,3-2-3,3 3-9,2-5-7,2 3-7,8 1-3,2-6-8,2 1-3,2-5-2,5-2-8,0-3 0,1-7-3,0-2-6,0-4 1,-3-2-5,3-3-5,0-1-1,-10-2-1,3 0 1,-2-6-8,-8 1 4,1-1-2,-6 16-2,-6-36-4,3 15 1,-10 0-1,2 2 0,0 0 0,-6 3-4,3 3 2,0-1-1,0 4-1,0 2-2,14 8-14,-25-16-23,25 16-35,-21 0-32,21 0-46,0 0-55,0 0-442,-15 16 221,15-16 146</inkml:trace>
  <inkml:trace contextRef="#ctx0" brushRef="#br0" timeOffset="64406.68">8769 9773 199,'0'0'216,"0"0"-13,0 0-15,-16-27-16,16 27-13,0 0-12,0 0-14,-35 8-15,35-8-9,-21 19-10,12-6-10,-1 0-7,5 4-10,0 1-7,3 2-4,2-20-8,7 41-6,-2-22-2,5 3-4,1-2-5,-2 2-4,3-3-1,-1-5-4,-1 4-1,0-8-4,-4 6-3,1-5 2,-7-11-4,7 18-3,-7-18 4,2 20-2,-2-20-3,0 0 1,-20 18-1,3-15-4,17-3-9,-37 2-17,16-4-40,21 2-36,-39-9-45,22 5-34,1-4-559,16 8 248,-22-16 165</inkml:trace>
  <inkml:trace contextRef="#ctx0" brushRef="#br0" timeOffset="64578.69">8731 9816 80,'0'0'151,"13"-17"-17,-13 17-11,13-15-13,1 9-12,1-1-11,3 1-2,0-2-13,6 1-18,4-1-34,-1 2-40,3-5-39,-5 6-259,1-4 108,-1 2 71</inkml:trace>
  <inkml:trace contextRef="#ctx0" brushRef="#br0" timeOffset="65593.75">9958 8971 24,'-12'-11'172,"12"11"-14,0 0-16,-16-10-13,16 10-11,0 0-13,-14-8-9,14 8-13,0 0-7,-18-7-8,18 7-6,0 0-2,0 0-4,0 0-1,-36 13-3,36-13-5,-19 9-1,19-9-5,-18 10-1,18-10-1,-16 13 1,16-13-4,-20 14-1,11-5-5,9-9 1,-11 16-2,11-16-1,-7 22-3,7-22-2,-4 19-2,4-19-3,0 22 3,0-22-3,6 19-4,-6-19 3,12 18-5,-12-18-1,18 9-4,-18-9 3,24 5-3,-24-5 4,27-3-4,-27 3-2,33-8-2,-19 2-3,3 0 5,-17 6-3,22-15 2,-11 9 2,-11 6-5,19-17 2,-19 17-1,11-17 0,-11 17 9,9-14 7,-9 14 2,0 0 1,6-20-2,-6 20-5,0 0 0,0 0-2,0 0-2,0 0 0,0 0 0,0 0 2,0 0 0,0 0 0,-20 51 1,16-30 0,-1 2 1,1 4-4,-4 0 1,3 5 2,3 0-2,-3 0 1,1-2 0,1 4 1,-1-2-3,-1-3 1,1 1-1,-1-4-1,3-2-1,0-5 1,-5 0 8,6-2 26,1-17 3,-9 23-3,9-23-2,-12 10-3,12-10-4,0 0-2,-35-6-2,35 6 0,-25-15-2,10 5-4,3-4-1,1 0-2,2 0-5,2-1 0,7 15-6,-8-34 0,12 15-3,2 3-3,3 0-5,3-4-9,4 3-24,3 0-32,-1 2-30,2 3-35,0 0-41,-1 3-37,-5 1-581,2 3 269,-16 5 177</inkml:trace>
  <inkml:trace contextRef="#ctx0" brushRef="#br0" timeOffset="66066.77">9720 9801 98,'4'-15'199,"-4"15"-11,0 0-7,0 0-11,0 0-11,0 0-12,0 0-7,0 0-5,0 0-7,0 0-10,0 0-8,-53 34-6,44-15-14,2 2-2,3 4-8,2-1-6,0-2-8,4 1-6,0 2-3,6-2-6,2 0-5,1-3-8,5-1-1,-2-5-1,3-4-5,-1 0-2,3-7-3,-1 0-7,-18-3 1,40-6-1,-22-2-4,2 0 0,-6-2-3,-1-3 0,-1-1-3,-4-2-1,-2 0-5,-3 0 3,-3 16-2,-3-33 1,-1 17-2,4 16-1,-17-27 0,5 15-2,-4 3-1,-1 2 4,-1 1-2,18 6-4,-35-5-13,19 5-22,16 0-32,-36 5-35,25-1-38,11-4-37,-19 9-35,19-9-490,-9 9 239,9-9 159</inkml:trace>
  <inkml:trace contextRef="#ctx0" brushRef="#br0" timeOffset="66437.8">10307 9709 9,'6'-14'175,"-6"14"-1,0 0-4,4-14-5,-4 14-7,0 0-4,0 0-9,0 0-7,0 0-8,0 0-8,0 0-4,0 0-7,-55 25-8,45-8-10,-2 6-11,3 1-3,2 1-6,5 1-7,-1 3-7,3-5-6,5 3-3,-1-1-5,6-1-6,2-4-3,2 1 0,0-6-5,0-4-3,1-1-3,0-2-2,2-5-4,-17-4 0,24 6-3,-24-6-6,25 0 4,-25 0-2,0 0-3,20-10-3,-20 10 2,0 0-3,0 0-1,0 0 0,0 0-4,0 0 4,-39-30 0,39 30-5,-33 4-16,33-4-26,-39 8-53,22 1-80,-1 2-671,4-3 288,-1 0 190</inkml:trace>
  <inkml:trace contextRef="#ctx0" brushRef="#br0" timeOffset="67721.87">11002 8994 123,'-9'-14'162,"9"14"-2,0 0-8,-14-18-14,14 18-8,0 0-11,-10-12-14,10 12-10,0 0-12,0 0-6,0 0-6,0 0-5,0 0-4,0 0-2,0 0-4,-14 44 1,16-21-5,2 4-2,-1 5 0,2-1-5,3 3 1,-4 3 0,5-3 11,-5-2-3,1-2-3,1-4-6,0 2-1,-2-9-4,2 0 17,-1-2 15,-3 0 4,-2-17-2,7 21-7,-7-21-8,0 0-6,3 10-6,-3-10-5,0 0-2,0 0-9,0 0-3,0 0-3,17-51-1,-12 37-9,3-3-2,-1 0 0,-1 2-5,4-2-2,1 3-4,0-1 2,2 2-1,-2 5 1,5-3-3,1 7 2,2 0-2,-19 4 2,42 3 0,-19 2 3,-4 3-2,4 2 0,-1 2 1,-4 3 3,-2 1-2,1 1 0,-5 1 0,0-1-3,4-1-7,-7 2-33,-1-4-37,0 0-40,1-1-44,0 1-46,-9-14-656,13 14 293,-13-14 193</inkml:trace>
  <inkml:trace contextRef="#ctx0" brushRef="#br0" timeOffset="68282.9">11320 9797 107,'-7'-16'127,"7"16"-1,-9-14-5,9 14 4,0 0 1,-10-15-8,10 15-9,-14-8-7,14 8-5,0 0-4,0 0-6,-31 2-7,31-2-2,0 0-8,-20 24-4,15-14-6,5-10-4,-5 25 0,5-25-8,0 29-3,5-13-4,2-2-4,2 1-3,5-1-3,3-1-8,-1-2 1,1-3-2,1-2-1,0 1-4,2-6 0,-20-1-2,29 2 1,-29-2-3,29-3 0,-29 3-5,23-9 1,-23 9-2,11-15-1,-11 15-2,6-21 0,-6 21 2,-6-27-4,-3 11 3,0 0-6,-5 0 1,-1 1 0,-1-2-1,-3 4 0,3 2-1,-2 1 2,0 2 1,-2 2-4,2 2-7,18 4-18,-31-4-33,31 4-48,0 0-32,-27 8-49,27-8-397,-3 10 199,3-10 132</inkml:trace>
  <inkml:trace contextRef="#ctx0" brushRef="#br0" timeOffset="68684.92">11812 9661 25,'-11'-11'174,"11"11"-17,0 0-17,0 0-14,0 0-14,0 0-10,0 0-7,0 0-14,25-20-11,-25 20-2,26-6-4,-14 2-7,-12 4-3,23-4-6,-23 4-8,21-6-5,-21 6 1,16-5 2,-16 5 5,0 0 9,20-3 8,-20 3 0,0 0-2,0 0-3,0 0-11,0 0 1,20-2-2,-20 2 7,0 0-2,0 0 4,2 26-3,-2-26 3,0 26 1,0-26-3,0 35-5,-2-16-2,2 2-3,0 0-7,0 2 1,-2-5-5,4 4-2,-2-22 0,0 39-3,0-23-6,0-16-4,0 29-4,0-15-14,0-14-22,0 22-24,0-22-35,0 20-37,0-20-31,0 0-37,2 17-507,-2-17 236,0 0 157</inkml:trace>
  <inkml:trace contextRef="#ctx0" brushRef="#br0" timeOffset="68883.93">11846 9951 77,'-24'-3'218,"24"3"-5,0 0-6,-23-5-9,23 5-11,0 0-11,-20-2-17,20 2-12,0 0-13,0 0-17,0 0-11,0 0-11,0 0-11,0 0-10,49-28-9,-22 21-24,0-1-26,2 1-36,-4 1-50,5 0-46,-1-1-55,-4 1-485,-3 0 223,-2 1 148</inkml:trace>
  <inkml:trace contextRef="#ctx0" brushRef="#br0" timeOffset="73052.17">12590 9242 87,'0'0'83,"0"0"-6,0 0 23,0 0-1,0 0 1,0 0 1,0 0 2,0 0-7,0 0-6,-2 52-4,2-52-9,-2 28-3,2-28-8,-3 25-4,3-25-4,-2 23-9,2-23-5,2 19-3,-2-19-3,0 17-1,0-17-7,0 0-4,5 17-2,-5-17-16,0 0-40,0 0-40,0 0-41,0 0-377,0 0 167,0 0 110</inkml:trace>
  <inkml:trace contextRef="#ctx0" brushRef="#br0" timeOffset="73240.18">12618 8935 30,'0'0'128,"-7"-25"-12,7 25-14,-3-17-9,3 17-7,0 0-11,0 0-6,-4-18-24,4 18-39,0 0-38,0 0-213,0 0 84,0 0 54</inkml:trace>
  <inkml:trace contextRef="#ctx0" brushRef="#br0" timeOffset="73953.22">12793 9712 33,'0'0'59,"0"0"-7,0 0 5,0 0 0,0 0 0,0 0 5,0 0 2,0 0 8,0 0 6,0 0-1,0 0 13,-14-8-8,14 8 0,0 0 1,0 0-3,-21-3-1,21 3-4,0 0-7,0 0-2,-34 5-8,34-5 0,-22 15-1,11-4-7,1-1 4,1 5-5,1 1 0,4 4-3,-1-4-1,3 3-9,2-19 0,2 38-1,3-19-1,0-3-10,5 2 2,-1-1-3,2-5-1,1 0 1,2-2-6,2-1 0,-2-2-3,5-6 1,-19-1-3,29 0 0,-29 0-4,30-8 2,-19 2-3,3-4-3,-5-1 3,-9 11-3,13-25-2,-13 11-2,0 14 4,0-34-4,-3 15 1,-2 1-2,-3 2 1,-1 3-2,-2-1 2,0 4-1,-4-1-4,0 3 1,15 8-15,-23-13-29,23 13-47,-18-7-45,18 7-36,0 0-416,0 0 201,0 0 133</inkml:trace>
  <inkml:trace contextRef="#ctx0" brushRef="#br0" timeOffset="74426.25">13175 9746 128,'6'-23'162,"-6"23"-4,0 0-13,2-19-5,-2 19 2,0 0-20,0 0-3,0 0-6,-4-25-12,4 25-11,0 0-8,-15-8-9,15 8-9,0 0-6,-28 0-5,28 0-7,0 0-6,-27 14-1,27-14-4,-15 19-3,11-9-3,4-10-3,0 26 0,0-26-9,8 31 4,3-16-2,3 2 0,2 1-7,0-2 2,3 2-1,-3-3 0,1 2-2,-1 0 0,0-2-1,-5-1-1,2-1-1,-4 1 3,0 1 1,-4-3-1,-5-12 6,4 22 8,-4-22 6,0 0 4,-11 30 7,0-22 10,11-8 1,-27 8 7,27-8-1,-27 0-2,27 0-4,-33-8-6,19 0 1,14 8-5,-25-18-2,17 8-6,8 10-9,-4-27 0,4 27-2,9-30-6,0 9 0,7 5-7,1-3-1,1 0-11,2 0-13,0 1-13,-1-1-27,0 5-30,-1 0-36,-3 0-44,-2 4-45,-1 1-605,2 1 277,-6 2 183</inkml:trace>
  <inkml:trace contextRef="#ctx0" brushRef="#br0" timeOffset="75213.3">13906 9221 157,'0'0'176,"0"0"-16,0 0-16,0 0-15,0 0-5,0 0-17,0 0-2,0 0-2,0 0 0,0 0 0,0 0-12,15 53-4,-13-33-6,3 0-6,-3 1-3,4-3 13,-3 4-5,1-3-7,-2-1-6,0 1-4,1-3-2,-3-16 1,4 28-1,-4-28 9,0 23 3,0-23 0,-2 19-10,2-19-4,-14 11-9,14-11-4,-22 2-6,22-2-2,-33-2-7,33 2-12,-34-6-25,17 1-36,-1-1-46,2 0-58,16 6-58,-26-18-628,14 6 283,8 0 187</inkml:trace>
  <inkml:trace contextRef="#ctx0" brushRef="#br0" timeOffset="75402.31">13975 8942 72,'0'0'175,"-5"-24"-14,5 24-19,-2-18-16,2 18-23,0 0-18,-3-19-36,3 19-40,0 0-37,0 0-41,0 0-212,0 0 96,0 0 62</inkml:trace>
  <inkml:trace contextRef="#ctx0" brushRef="#br0" timeOffset="75987.34">14175 9781 48,'0'0'203,"0"-22"-19,0 22-2,0 0-6,-11-21-8,11 21-10,-11-11-12,11 11-13,-16-6-12,16 6-10,0 0-8,-32 6-2,32-6-6,-24 19-11,11-3-2,4 0-5,2 3-7,0 0-5,0 2-5,5-3-5,2 4-3,0-1-6,5-2-6,4-3-2,0 2-3,4-5-6,2 1-2,1-5-3,0 1-3,4-5-1,-2 0-3,-18-5 0,31 0-5,-31 0 0,32-7 1,-17 4-3,-15 3-2,20-15-1,-11 1 1,-2 5-1,-7 9-4,6-28-3,-6 14 4,0 14-2,-10-35 1,3 21-1,-4-4-2,3 5-5,-1-1-7,-5 2-15,1 2-27,13 10-41,-23-15-56,12 9-44,11 6-601,0 0 271,-22-4 178</inkml:trace>
  <inkml:trace contextRef="#ctx0" brushRef="#br0" timeOffset="76465.37">14593 9711 34,'-1'-22'155,"1"22"-13,0 0-6,0 0-8,0 0-12,-26-8-5,26 8-12,0 0-13,0 0-6,-37 14-8,25-3-5,12-11-6,-19 19-10,13-8-1,6-11-9,-5 18-2,5-18-3,0 0-5,0 0-10,13 30-4,-13-30-3,22 5-13,-22-5 9,23-3-8,-23 3-1,33-10 5,-18 1-2,0-1-1,-3 1 0,2-1 6,-5-1 11,2-2 10,-11 13 16,17-19 17,-12 9 5,-5 10 4,11-14-2,-11 14-3,9-13-5,-9 13-7,0 0-5,0 0 3,0 0 1,0 0 0,0 0-3,0 0-5,10 40 2,-10-18-6,0 0-4,0 3 0,0 5-6,0-1-1,0 0-2,0 3-4,0-5 0,4 2-2,-4-4-1,4-6-2,-2 3 1,0-2 1,3-4-2,-1-2-4,-4-14-3,7 19-6,-7-19-27,9 10-55,-9-10-74,0 0-93,14 2-599,-14-2 286,0 0 188</inkml:trace>
  <inkml:trace contextRef="#ctx0" brushRef="#br0" timeOffset="77837.45">15385 9298 80,'0'0'83,"0"0"-10,0 0 0,0-20-3,0 20-6,0 0 4,0 0-2,0 0 3,0 0-5,-4-21 5,4 21 2,0 0-4,0 0 5,0 0-13,0 0 5,-7-18-5,7 18 3,0 0-6,0 0-2,0 0 4,-9-14-2,9 14-2,0 0 0,0 0 2,0 0-3,0 0 1,-9-15 0,9 15-3,0 0-6,0 0-2,0 0-3,0 0-7,0 0-3,0 0-3,0 0-6,0 0 4,0 0-2,0 0 1,-15 43 0,12-27-1,1 3-1,2-19 0,0 39 1,0-19 0,0-1 0,0-19 1,2 34-1,-2-22 0,0-12 1,0 25 7,0-25 4,3 22 8,-3-22 4,0 0 2,4 16-7,-4-16-2,0 0-10,0 0-7,0 0 6,0 0-5,36-28-1,-24 17-3,-3-2-3,5-4-8,2 0 5,1 0-3,-1-2-1,0 3-2,1-2-3,1 2 1,-2 1-3,-1 3-6,-1 2-6,-3-1-24,-11 11-42,20-16-31,-20 16-25,13-4-33,-13 4-31,0 0-554,0 0 255,0 0 168</inkml:trace>
  <inkml:trace contextRef="#ctx0" brushRef="#br0" timeOffset="78034.46">15409 9441 134,'0'0'153,"0"0"-16,0 0-2,0 0-11,0 0-13,16 24-12,-16-24-9,26 12-8,-7-5-8,2 1-7,2 0-2,3 1-6,-3-4-17,1 5-29,-3-2-48,-3-4-56,0 3-338,1-4 146,-3 2 97</inkml:trace>
  <inkml:trace contextRef="#ctx0" brushRef="#br0" timeOffset="78622.49">15552 9880 166,'0'0'180,"0"0"-8,-12-14-5,12 14-11,0 0-9,-18-12-9,18 12-12,0 0-10,-19-4-11,19 4-11,0 0-7,-25 14-2,25-14-5,-15 21-7,6-6-7,4-1-5,1 5-6,4-19 2,-6 35-7,6-16-3,6-1-5,-2 0-8,3-3 0,4 0-3,3 0-3,1-5-5,0 0 0,2 0-4,0-4 1,-17-6-7,32 3 2,-32-3-3,26-1 0,-26 1-2,25-8 0,-25 8 0,16-10-1,-16 10-5,10-18 2,-10 18 1,5-21 0,-5 21-1,-3-20-1,3 20-1,0 0 1,-6-34-1,6 34-1,-6-20 0,6 20 0,-6-15-4,6 15-3,0 0-9,-10-17-17,10 17-10,0 0-25,0 0-22,0 0-35,0 0-31,0 0-28,0 0-477,0 0 224,0 0 147</inkml:trace>
  <inkml:trace contextRef="#ctx0" brushRef="#br0" timeOffset="79222.53">15588 9842 204,'-10'-11'213,"10"11"-12,0 0-17,-11-18-13,11 18-18,0 0-14,0 0-5,-12-8-8,12 8-5,0 0-7,0 0-9,0 0-4,-10 40-6,10-40-7,0 35-6,0-14-9,2 3-4,-2-1-7,2-1-6,1 3-6,-1-5-4,3 2-4,-3-4-2,0-1-4,0-1-5,-2-16-2,2 26-2,1-13-4,-3-13 1,2 18-2,-2-18-2,0 0-1,5 20-1,-5-20-3,0 0-2,0 0-2,0 0 0,0 0-4,0 0 0,0 0 1,0 0-3,-10-72-2,8 51 1,-2 0-2,2-7 0,-3 2 1,3-1-5,-1 5 3,-1 1-1,2 0-1,-1 2 3,3 19-3,-7-32 1,7 32 0,-1-23-3,1 23 3,-2-21-2,2 21 1,0 0-2,-2-16 3,2 16 0,0 0 1,0 0-1,0 0-2,0 0 4,0 0 2,0 0-2,2 65 3,0-46-1,-1 0 0,-1 2-2,5-2 2,-5 2 0,2-2 1,-2 0-2,3-3 3,-3-16-3,2 26 0,-2-26 1,2 25 1,-2-25-3,2 18 1,-2-18 3,0 0-2,0 0-7,0 0 6,0 0 0,3 16-1,-3-16-2,0 0 1,0 0-9,0 0-14,0 0-21,0 0-31,0 0-25,0 0-47,-3-66-33,3 66-39,5-15-561,-5 15 265,9-15 175</inkml:trace>
  <inkml:trace contextRef="#ctx0" brushRef="#br0" timeOffset="79635.55">16031 9778 135,'0'0'195,"0"0"-23,0 0-7,0 0-4,0 0-3,0 0-11,0 0-9,0 0-6,-40 29-7,31-8-8,-2 1-6,5 2-7,-1 2-9,3-1-4,3-4-10,-1 1-4,4 0-6,3-1-6,2-3-8,2 0-5,3-6-4,4-1-7,2-5-3,4-2-3,-1-2-9,3-4 1,-2-2-3,2-2 0,-1-5-6,-1 1-2,-4-2 1,-5-2-8,0 0 5,-6-3 4,-7 17 7,0-32 3,-7 13 0,-6 3 1,0 0-3,-5-4 1,-4 5-6,2 1 0,-7 4-4,5 0-1,-7 2-8,3 2-23,5 1-45,1 4-51,20 1-64,-29 0-87,29 0-564,0 0 281,0 0 185</inkml:trace>
  <inkml:trace contextRef="#ctx0" brushRef="#br0" timeOffset="80227.58">17009 9128 84,'-7'-18'205,"7"18"-6,0 0-7,0 0-14,0 0-9,-8-15-16,8 15-15,0 0-9,0 0-14,0 0-16,0 0-3,0 0 3,0 0-4,0 0-6,0 0-1,0 0-6,-10 59-8,9-43-5,1-16-3,1 37-7,2-19-2,-3-1-8,3-1-6,-3-16-7,2 28 4,-2-28-3,6 23-7,-6-23-1,2 19-1,-2-19-5,5 17-1,-5-17-1,0 0-4,1 21-4,-1-21-1,0 0-12,3 14-12,-3-14-18,0 0-36,0 0-49,0 0-47,0 0-53,0 0-579,0 0 270,0 0 178</inkml:trace>
  <inkml:trace contextRef="#ctx0" brushRef="#br0" timeOffset="80833.62">17014 9477 13,'0'0'177,"0"0"-16,0 0-8,0 0 0,0 0-1,0 0 0,-9 15-6,9-15-9,0 0-7,0 0-14,0 0-12,0 0-7,0 0-13,0 0-7,0 0-11,0 0-4,6-64-6,-1 50-4,0-6-6,-3 2-5,0-1-4,0-3-5,1-2-3,-3-5-2,2 2-5,-2-3-2,0 2-3,-2 4-4,-1-3 1,1 3-1,0 1 1,-4 4 1,0-1-2,0 2-5,-1 4 5,-4-1-4,2 2-2,9 13 3,-20-15-3,20 15-1,-22 0 1,22 0-1,-23 14 5,12-2 2,1 3 3,2 3 1,0 4 3,1-1 1,5-1 0,-1 3 0,3 1 1,3 0 0,-3 0-2,6-1-1,4 2 0,-1 1-1,1-4-1,4-1-3,2 1 1,-3-4-2,7-1-2,-4-4-2,3 2-3,-3-7-1,2 1-6,4-2-21,-2 1-22,-1-5-42,2 3-47,0-1-52,-2-2-44,-19-3-507,32 2 250,-17-2 165</inkml:trace>
  <inkml:trace contextRef="#ctx0" brushRef="#br0" timeOffset="81360.65">16998 9826 45,'0'0'177,"-4"-21"-16,4 21-9,0 0-4,0 0-6,0 0 1,0 0-2,0 0-3,0 0 2,0 0-8,0 0-4,0 0-7,-13 55-7,10-38-5,1 1 0,2-18-9,0 41-8,0-23-6,0 1-9,0 0-7,0-19-6,0 29-7,0-29-7,-3 26-2,3-26-6,3 21-3,-3-21-2,0 0-6,0 22-10,0-22-21,0 0-31,0 0-51,0 0-54,0 0-43,0 0-44,0 0-547,0 0 262,30-24 173</inkml:trace>
  <inkml:trace contextRef="#ctx0" brushRef="#br0" timeOffset="81654.67">17194 9807 110,'2'-18'192,"-2"18"-10,0 0-11,0 0-16,0 0-10,0 0-7,0 0-4,0 0-6,0 0-2,0 0-8,0 0 0,0 0-6,12 43 3,-8-21 4,-4-2-7,2 4-6,1-1-4,-1 2-5,0 2-6,-2-3-4,3-4-9,-1 0-3,-2-2-6,1-1-8,-1-17-6,0 26-1,0-26-7,3 22-4,-3-22-3,0 0-4,5 17-7,-5-17-9,0 0-29,0 0-37,0 0-63,0 0-66,0 0-63,0 0-676,0 0 310,0 0 206</inkml:trace>
  <inkml:trace contextRef="#ctx0" brushRef="#br0" timeOffset="83277.76">18111 9842 43,'0'0'184,"0"0"-12,0 0-9,0 0-15,2-19-11,-2 19-8,0 0-5,0 0-7,0 0-5,0 0-4,0 0-5,0 0-9,0 0-4,0 0-2,0 0-6,0 0-6,0 0-4,0 0-7,0 0-3,0 0-4,0 0-4,0 0-3,0 0-3,0 0-4,0 0-6,0 0-1,0 0-3,0 0-3,0 0-2,0 0-8,0 0 3,0 0-3,0 0-3,0 0-3,0 0 0,0 0-1,0 0-4,0 0 2,0 0-2,0 0-12,0 0-14,0 0-27,0 0-40,0 0-54,0 0-62,0 0-574,0 0 263,0 0 173</inkml:trace>
  <inkml:trace contextRef="#ctx0" brushRef="#br0" timeOffset="84172.81">18144 9408 45,'-7'-14'175,"7"14"-12,0 0-13,-2-24-10,2 24-15,0 0-10,0-25-12,0 25-11,0 0-8,9-23-8,-9 23-8,0 0-6,11-11-7,-11 11-6,0 0-3,0 0-2,33 21-4,-21-8-3,-5 4 3,3-3 6,-6 4 10,1 2 0,-3-3 2,0 2 7,-2-19 0,0 34 3,0-22 0,0-12 9,0 24 6,0-24 0,0 0-9,-2 18-3,2-18-12,0 0-5,0 0-6,0 0-4,0 0-4,0 0-5,0 0-5,2-77-3,5 55-4,0-3-3,2 0-2,6 2-6,-4 0-2,3 2-2,1 2-1,0 2 0,0 5-4,1 4 2,3-1-1,-3 5 1,-16 4-1,31 4 4,-15 0-1,-16-4 0,24 19 0,-16-6 2,0 2-2,-2-1 3,-1 1-2,-5-15 0,5 27 1,-1-15 0,-4-12-2,5 22 1,-5-22 3,5 18 4,-5-18-1,0 0 6,0 0-10,0 0 5,0 0-10,0 0 2,0 0-2,0 0-1,0 0 3,0 0-4,0 0-4,-2-69 2,7 54-3,-1 0-1,3 1-1,-7 14 0,14-25 0,-3 16-1,-11 9 3,26-14-2,-12 9 2,-14 5 0,33 0 1,-33 0-2,33 7 2,-15-1 2,-4 0 1,3 5-1,-6-1 2,3 0-2,-2 4 3,-2 0-1,-3-1 2,0-1-1,-3 3 0,-4-15-12,7 23-29,-7-23-43,0 21-49,0-21-55,2 19-50,-2-19-644,0 0 298,-8 22 198</inkml:trace>
  <inkml:trace contextRef="#ctx0" brushRef="#br0" timeOffset="84515.83">18322 9872 213,'0'0'222,"-7"-12"-12,7 12-19,0 0-15,-7-18-13,7 18-14,0 0-9,0 0-8,0 0 3,0 0-4,0 0-7,0 0-11,-15 43-4,15-43-6,-3 32-5,3-13-12,0-19-7,-1 28-7,1-28-5,0 28-12,0-28-4,0 21-11,0-21-22,0 16-45,0-16-62,0 0-68,6 18-62,-6-18-592,0 0 275,0 0 183</inkml:trace>
  <inkml:trace contextRef="#ctx0" brushRef="#br0" timeOffset="84861.85">18496 9860 132,'5'-12'184,"3"-2"-16,3 1-18,1 3-13,-1 0-14,4-2-12,-2 7-10,3-1-10,-16 6-10,29-7-7,-29 7-6,23 7-5,-23-7-1,15 15 4,-11-3 7,-4-12 3,-2 32 7,-5-14 5,-3 6 5,-4-3-3,-2 0 6,-1-1 1,3 2-3,1-6-4,1 0 0,2-2-2,1-4 0,2 3-2,7-13-4,-9 17-9,9-17-10,0 0-3,0 0-6,35 10-8,-12-12-2,1 0-5,3-2-6,4-2-3,-1-1-7,1 1-11,-1-1-18,-2 1-31,-6-2-41,0 2-56,0-1-66,-6 1-69,-5-4-642,-2 3 310,-9 7 204</inkml:trace>
  <inkml:trace contextRef="#ctx0" brushRef="#br0" timeOffset="85617.89">19566 9200 145,'0'0'182,"0"0"-8,-14-9-9,14 9-11,0 0-10,0 0-10,-11-11-9,11 11-14,0 0-12,0 0-7,0 0-12,0 0-10,0 0-6,20-32-8,-20 32-3,15-9-5,-15 9-4,16-9-5,-16 9-4,0 0-3,23 3-4,-23-3-1,0 0 0,24 21 1,-17-9 5,-3 2 4,-4-14 4,7 35 4,-5-16 2,-2 0 5,0-1-3,0-18-3,-2 37-1,2-20-4,0-17-5,-2 27 0,2-27 11,-4 20 7,4-20-2,0 0-3,0 22-5,0-22-7,0 0-3,0 0-4,0 0-4,0 0 2,0 0-7,0 0-4,0 0-3,35-55 0,-26 41-3,0-3-4,2-1 1,3-1-3,1 5-1,-2-1 0,2 2-2,-2 5 0,2-1-2,-15 9 6,26-7 0,-26 7-1,27 4-4,-27-4 0,29 16 2,-18-2 3,-2 0 0,1 2 0,-3 1 0,-2 2 3,2-2-3,-5 2 2,3-3-1,-3 2 0,0-2-5,3-1-17,-5-15-37,4 22-45,-4-22-60,7 25-68,-7-25-698,8 12 314,-8-12 207</inkml:trace>
  <inkml:trace contextRef="#ctx0" brushRef="#br0" timeOffset="85952.91">19568 9933 138,'-9'-10'241,"9"10"-9,0 0-20,-9-14-19,9 14-19,0 0-14,0 0-14,0 0-8,0 0-1,0 0 0,0 0-3,0 0-6,-20 45-2,20-26-11,-1-2-6,-1 2-12,2-19-11,-2 36-6,2-20-7,0-16-10,2 27-6,-2-27-8,2 26-13,-2-26-32,9 17-54,-9-17-54,14 8-66,-14-8-70,22 0-611,-22 0 290,0 0 190</inkml:trace>
  <inkml:trace contextRef="#ctx0" brushRef="#br0" timeOffset="86397.94">19779 9818 134,'5'-21'205,"-5"21"-17,6-13-15,-6 13-16,14-13-16,-1 7-12,-13 6-12,18-6-13,-18 6-9,25-5-7,-25 5-10,26 3-7,-26-3-6,21 8-6,-21-8-1,17 15 1,-10-6 0,-7-9 3,2 22 1,-2-22-2,-2 23-2,2-23 1,-7 24-2,7-24-2,-7 21 4,7-21 1,-5 19 1,5-19 3,-7 15 1,7-15-2,0 0-6,-5 14-5,5-14-6,0 0-3,0 0-8,0 0-4,0 0-1,0 0-4,0 0-4,0 0-2,44-2-2,-44 2-1,27 2-1,-14 0-1,-13-2-13,29 9 9,-15-1 1,-2-2-4,3 5-1,-3 1 1,-2 0 2,-2 1 0,-3 4 0,1 0 4,-3 0 1,0 0 1,-3-17-2,-3 30 0,-1-12-1,-3-3-2,-2-1 2,0-2-4,-3-1-12,-2-3-25,14-8-55,-30 8-59,12-6-85,18-2-780,-37-7 343,17 1 225</inkml:trace>
  <inkml:trace contextRef="#ctx0" brushRef="#br0" timeOffset="87359.99">20891 9173 125,'1'-17'172,"-1"17"-8,0 0-16,0 0-8,0 0-12,0 0-1,0 0-2,0 0-6,0 0-8,0 0-5,-25 41-4,17-23-8,5 1-6,0 2-3,1 0-5,2-1-10,2 0-3,3 1-7,-1-3-4,6-1-4,4 2-6,2-4-1,3 0-7,2-5-3,4-2-5,2-6-2,-2 1-4,3-6-2,0-1-1,-1-2-4,0-2-1,-4-3-3,-2 1-1,-4-6 0,-6 2 2,-2-1 2,-4-1 1,-5-3 0,0 19 2,-9-44-5,-3 21-2,-3-1-3,-1 3 2,-2 2-5,-3 1-1,-1 3-18,3 5-23,-7-1-39,5 7-47,-1 1-37,22 3-38,-40 3-523,22 1 245,2 2 161</inkml:trace>
  <inkml:trace contextRef="#ctx0" brushRef="#br0" timeOffset="87870.02">20994 9941 26,'0'0'183,"-3"-27"-6,3 27 1,-2-16-9,2 16-10,0 0 2,0 0-12,0-28-6,0 28-9,0 0-4,-2-20-7,2 20-7,0 0-10,0 0-10,0 0-9,0-19-6,0 19-10,0 0-6,0 0-3,0 0-7,0 0-4,0 0-4,0 0 2,0 0-4,0 0 1,11 62-5,-9-41-2,3 1 0,0-4-2,-1 3 2,1 1-2,-3-4-5,1-1-2,4-2-1,-7-15-6,5 25 3,-5-25-5,4 18-3,-4-18 0,5 17-1,-5-17-2,0 0-4,4 18-14,-4-18-24,0 0-39,0 0-45,0 0-47,0 0-49,0 0-39,0 0-558,0 0 273,0 0 181</inkml:trace>
  <inkml:trace contextRef="#ctx0" brushRef="#br0" timeOffset="88351.05">21589 9904 115,'11'-11'217,"-11"11"-20,0 0-17,0 0-14,0 0-13,0 0-12,0 0-9,0 0-7,0 0-12,0 0-2,-47-14-8,47 14-6,-30 6 0,30-6-4,-39 4-7,17-2 1,2 0-8,-3 3-8,1-3-4,22-2-2,-37 1 0,21-1-3,16 0-4,-29 3-3,29-3-5,-20-4-5,20 4-5,0 0-4,-14-15-1,14 15-7,0 0-1,0 0-5,20-40-1,-8 29-3,-2-2-1,2 1 1,-1 2-1,-2-3-4,-9 13-2,19-21 1,-12 13-1,-7 8 1,14-15-2,-14 15-1,9-10-3,-9 10-1,0 0-8,0 0 11,17-9-1,-17 9 1,0 0 5,0 0 3,14 34 10,-10-18-1,-1 4 0,0 0-1,5 6-1,-4 1-3,1-2-3,3 5 2,-3-5-5,2 2-1,1 0-4,0-4-14,1 1-35,-1-7-49,-1-1-61,-1 2-74,-1-9-781,-5-9 342,11 15 225</inkml:trace>
  <inkml:trace contextRef="#ctx0" brushRef="#br0" timeOffset="88700.07">22186 9416 100,'0'0'239,"0"0"-17,-16-4-21,16 4-21,0 0-18,0 0-17,0 0-19,0 0-51,0 0-73,0 0-78,0 0-392,28-26 159,0 20 105</inkml:trace>
  <inkml:trace contextRef="#ctx0" brushRef="#br0" timeOffset="88865.08">22944 9408 56,'0'0'242,"0"0"-16,0 0-18,0 0-23,0 0-17,0 0-21,0 0-28,0 0-61,0 0-91,0 0-91,2-38-302,14 27 145,6 1 95</inkml:trace>
  <inkml:trace contextRef="#ctx0" brushRef="#br0" timeOffset="89023.09">23813 9311 199,'0'0'263,"0"0"-14,0 0-22,0 0-21,0 0-21,13-18-18,-13 18-27,0 0-54,7-15-90,4 6-91,4 1-457,10-3 187,5-4 124</inkml:trace>
  <inkml:trace contextRef="#ctx0" brushRef="#br0" timeOffset="89185.1">24826 9309 117,'0'0'218,"0"0"-19,0 0-21,0 0-17,0 0-18,0 0-36,0 0-65,28-15-74,-28 15-354,17-10 132,-3 6 86</inkml:trace>
  <inkml:trace contextRef="#ctx0" brushRef="#br0" timeOffset="89344.11">25718 9408 193,'0'0'214,"0"0"-23,0 0-20,0 0-26,0 0-68,0 0-65,9-38-75,-2 30-257,6-2 109,0-1 71</inkml:trace>
  <inkml:trace contextRef="#ctx0" brushRef="#br0" timeOffset="90113.15">26565 9009 199,'0'0'207,"0"0"-1,0 0-10,-22 4-10,22-4-7,0 0-11,0 0-10,0 0-13,0 0-13,0 0-12,0 0-13,0 0-11,0 0-10,0 0-8,86-13-7,-55 4-9,2 3-6,0-2-7,8 0-3,-9-1-5,1 3-4,0-2-4,-5-1-3,0 2-4,-7 2-2,0-2-1,-5 2-4,0 2-4,-16 3-2,22-5-1,-22 5 1,0 0-4,0 0 0,18 13 0,-18-13 1,0 0-2,-16 36-1,7-19-1,-3 3 3,-6-2 3,6 1 5,-3 3 4,-1-3 0,2 1 0,-3-2-2,6 0 2,0-4 0,-1-2-4,3 1-1,-1 1 1,10-14-2,-14 18-1,7-9 5,7-9 3,-9 14 0,9-14-1,0 0-3,-2 16 6,2-16-8,0 0-3,34 12 0,-12-11-3,1 1 1,3 1-3,1-3-1,6 0 1,0 0-1,-1 0 0,1-3 0,-3 1-3,-4 1 0,-2 1 1,-3-3 0,-3 1-2,-18 2-1,31-3-2,-31 3-3,24 0-3,-24 0-13,0 0-23,20-4-37,-20 4-38,0 0-44,0 0-38,0 0-43,0 0-615,-9 20 291,9-20 193</inkml:trace>
  <inkml:trace contextRef="#ctx0" brushRef="#br0" timeOffset="91631.24">26736 9603 97,'0'0'120,"-2"-19"-13,2 19-8,0 0-9,12-27-9,-12 27 2,17-14-17,-17 14-3,19-13-11,-19 13-3,22-4-2,-22 4-8,0 0-3,28 6-3,-28-6-1,14 17 6,-14-17 15,4 24 6,-4-10 7,0-14 5,-13 35 6,1-12 6,-1-4-1,-2 2 3,-1 0 3,2-2-5,2-2-1,0-2-6,-1-2-3,3-2-3,0 3 2,10-14-3,-17 18-2,17-18-8,-8 15-5,8-15-5,0 0-5,0 0-7,0 0-3,23 20-3,-6-18-4,-17-2-8,42 0-8,-19-2-13,2 2-28,1-3-37,1 0-47,0 1-38,-1 1-40,-3-4-555,8 2 254,-6-5 167</inkml:trace>
  <inkml:trace contextRef="#ctx0" brushRef="#br0" timeOffset="92041.26">27374 9591 49,'0'0'150,"2"-18"-6,-2 18-10,0 0-1,0 0-6,0 0-7,0 0-5,-13-18-5,13 18-9,0 0-6,-31 0-9,31 0-9,0 0-2,-41 13 1,30-8-7,11-5-5,-18 14-6,18-14-4,-9 16-5,9-16-2,2 21-4,-2-21-4,12 24 1,-3-11-6,0 1-5,4-2-3,-2 4-1,0-5-3,-2 2-2,3 2 1,-2-3-4,-3 1 5,0 0 11,-7-13 11,7 25 6,-5-14 2,-2-11 1,0 21-2,0-21-2,-9 18-2,9-18-5,-12 17-2,12-17-3,-19 10-3,19-10-4,-27 5-4,11-3-4,16-2-3,-29-4-19,29 4-31,-28-8-37,28 8-51,-23-11-62,15 0-62,8 11-525,-9-18 261,9 18 172</inkml:trace>
  <inkml:trace contextRef="#ctx0" brushRef="#br0" timeOffset="92305.27">27376 9592 126,'-2'-19'243,"2"19"-9,0 0-16,0 0-15,0 0-21,0 0-16,17-8-17,-17 8-14,25-1-12,-25 1-14,35-7-9,-14 5-11,1-4-7,-2 2-8,1 0-8,0-3-6,-5 3-4,1 0-7,-17 4-5,26-9-7,-15 6-2,-11 3-9,17-9-15,-17 9-29,0 0-42,0 0-47,0 0-49,0 0-60,0 0-485,0 0 238,0 0 158</inkml:trace>
  <inkml:trace contextRef="#ctx0" brushRef="#br0" timeOffset="97189.55">11625 10141 17,'0'0'60,"0"0"-8,0 0 0,0 0-8,0 0-3,0 0-1,0 0-8,0 0-1,0 0-5,0 0 1,0 0-1,0 0 3,0 0 1,-13 47 0,13-47 5,0 28-6,0-10 4,0 1-2,0 1 1,0 2-1,0-22 9,2 39-3,-2-19-6,2-1 2,-2-1-2,0-18 2,0 32-5,0-21 0,0-11 3,3 25-6,-3-25-1,0 20 0,0-20 1,2 18 1,-2-18 3,0 0 2,2 20-2,-2-20 0,0 0-1,0 0-4,0 0 5,0 0-10,0 0-2,0 0-1,0 0-4,0 0 2,0 0-4,0 0 1,0 0-1,0 0-4,0 0 0,0-63-2,0 63-2,-2-36-2,2 15 3,-2 3-3,2 18 0,-3-38 0,1 17-3,2 2 1,-2 0 2,2 19-2,-3-35 0,1 20 2,2 15-6,-2-28 7,2 28-3,-2-20 3,2 20 2,-4-22-1,4 22-3,0 0-1,-2-23 1,2 23 0,0 0 3,0 0-3,0 0-2,0 0 3,0 0 0,0 0 1,0 0 9,0 0-9,0 0 4,-49 32-5,40-22-1,-3 1 2,6 1-1,6-12 8,-20 22-5,13-14 0,7-8-5,-13 16 0,13-16-1,-11 15 3,11-15-1,-8 10 0,8-10 4,0 0 1,-10 13-3,10-13 2,0 0-2,0 0 0,0 0 3,0 0-5,0 0-5,0 0 2,29-51 2,-18 40 2,0-4 1,4 2-4,-1-4 3,2 2-2,1 3 1,-3 1 4,-1-1-6,2 1 3,-1 3 2,0-3-3,-14 11-1,21-11 5,-21 11-4,23-8-1,-23 8 0,26-2 6,-26 2-1,23 8 1,-9 0 1,1 0-6,-3 4-18,8 3-29,-3 2-27,-1 1-51,2 2-290,-1-2 142,-3 4 93</inkml:trace>
  <inkml:trace contextRef="#ctx0" brushRef="#br0" timeOffset="99432.68">6835 17266 67,'0'0'153,"0"0"-5,0 0-8,-5 58-7,3-34-5,2 3-7,-2 5-4,2-1-10,-3 0-12,3 1 1,0-3-12,0-3-7,0-3-7,0 0-6,0-4-3,0-1-13,0-18-2,3 29-1,-3-29-5,2 22-3,-2-22-6,0 0-15,2 15-21,-2-15-20,0 0-13,0 0-21,0 0-9,0 0-6,0 0-3,0 0 3,0 0 11,-4-68 1,4 68 7,-6-22 5,6 22 7,-3-22 14,3 22 25,-5-21 12,5 21 16,-5-14 1,5 14 11,0 0 3,-6-21-5,6 21-1,0 0-5,-3-17 1,3 17-6,0 0-2,0 0 1,21-17-3,-9 13-1,9 0-6,-1 0 1,9-5 1,-4 1-6,6-1 4,-4-1-2,4-5-1,0-2 0,-4 3-7,-3 1 2,-2-4 2,3 2-1,-9 1-11,-1 1 9,-2 0 0,1 1 5,-5 2 6,-9 10 8,14-21 5,-14 21 7,10-18-4,-10 18-2,9-14-2,-9 14 1,0 0 1,7-10 5,-7 10 2,0 0-3,0 0-1,0 0 1,0 0-3,0 0 2,1 46-4,-1-28 1,4 1-2,-4 5-2,4 3-1,-2 2-2,1-1-3,1 2 4,-1-3-5,-1 0 2,0-3-3,2 0 0,-2-6-4,0 4-1,-1-5 1,3-2 1,-4-15 1,2 24-4,-2-24-1,2 19-8,-2-19-22,0 0-39,4 18-36,-4-18-72,0 0-554,0 0 246,0 0 161</inkml:trace>
  <inkml:trace contextRef="#ctx0" brushRef="#br0" timeOffset="99938.71">7868 17538 70,'0'0'142,"0"0"-15,0 0-13,-24-3-9,24 3-12,0 0-8,0 0-9,0 0-5,0 0-12,0 0-2,0 0-7,0 0-4,0 0-8,0 0 1,0 0-4,0 0-2,0 0-3,0 0-1,0 0-2,0 0 0,0 0-6,0 0 0,0 0-1,0 0-4,0 0 3,0 0-3,0 0-3,0 0-2,0 0-1,62-11 1,-62 11-1,29-3-1,-11 2 4,4-1-8,-4-2 5,4 1-9,-1-1 9,-21 4-1,35-6-4,-21 4-2,-14 2-14,26-4-21,-26 4-26,20-4-30,-20 4-35,0 0-311,17-4 148,-17 4 97</inkml:trace>
  <inkml:trace contextRef="#ctx0" brushRef="#br0" timeOffset="100209.73">7898 17657 36,'-15'9'195,"15"-9"-12,0 0-14,0 0-13,0 0-18,0 0-12,0 0-15,0 0-9,0 0-8,64-8-15,-40 4-3,3-2-12,1 0-2,3 1-6,-3-1-7,2 0-6,-2 2-3,-2-2-5,-3 2-3,-4 0-5,-1 1 0,-18 3-3,29-7-8,-29 7-7,20-4-10,-20 4-30,0 0-40,22 3-44,-22-3-474,0 0 200,0 0 132</inkml:trace>
  <inkml:trace contextRef="#ctx0" brushRef="#br0" timeOffset="101930.83">9061 17477 90,'-18'-14'130,"18"14"-6,-14-8-10,14 8-5,0 0-11,-15-9-5,15 9-11,0 0-6,0 0-6,0 0-7,0 0-2,0 0-7,0 0-4,0 0 1,65 11-10,-43-8-2,0-3-3,5 0-3,3-3-2,0 1-6,3-5-1,0 1-3,3-4-2,2-1 0,-10 0-1,0 1-5,-1-1 9,-2 1 10,-6 2 5,-3-1 8,-5 3 3,-11 6 8,27-13 1,-18 7-1,-9 6-6,0 0-3,21-10-4,-21 10-5,0 0-4,0 0 0,0 0-3,0 0-3,0 0 2,12 23 2,-12-23 4,-2 27-2,2-10 3,0 7 1,0-2 4,-3 3-2,3 5-2,3-1 3,-3 1 2,0-4 0,2 5-1,-2-6-3,2-3-2,0 2-2,-2-3-2,3-3-3,-1 2-1,-2-20-4,2 29-2,-2-29 1,0 24 0,0-24 1,2 19-5,-2-19-1,0 0-2,2 14-2,-2-14-1,0 0-6,0 0-4,0 0-20,0 0-29,0 0-34,0 0-34,0 0-45,0 0-48,0 0-659,0 0 294,0 0 194</inkml:trace>
  <inkml:trace contextRef="#ctx0" brushRef="#br0" timeOffset="102324.85">9378 17759 103,'0'0'166,"0"0"-7,-23 0-10,23 0-4,0 0-6,0 0-7,0 0-10,-23-2-7,23 2-10,0 0-8,0 0-10,0 0-8,0 0-6,0 0-7,0 0-7,70-19-7,-46 13-4,1 1-4,6-5 0,-3 2 2,4-1-4,-1-1-6,-2 2 1,0 0-9,-1 0 5,-2 0-6,-8 2 9,0 0 2,-1 2-1,-17 4 1,28-8 1,-16 3-2,-12 5-1,21-6-3,-21 6-2,17-7-2,-17 7-4,0 0-2,20-5-4,-20 5-2,0 0-10,20-7-20,-20 7-34,0 0-36,0 0-39,18-2-45,-18 2-43,0 0-483,0 0 236,18-5 155</inkml:trace>
  <inkml:trace contextRef="#ctx0" brushRef="#br0" timeOffset="102774.87">10498 17674 96,'0'0'220,"0"0"-6,0 0-16,0 0-19,0 0-9,0 0-15,0 0-7,0 0-14,-40-24-10,40 24-13,0 0-11,0 0-9,0 0-9,49-11-7,-31 8-8,6-2-8,0-1-4,6 0-6,0-1-4,-2 2-5,2-3-5,-3 0-4,5 2-2,-6 0-5,-3-1 1,-3 3-5,0 0-1,-4 0-5,-16 4-1,26-8-1,-26 8-4,20-6-9,-20 6-5,19-5-9,-19 5-11,0 0-10,19-9-16,-19 9-16,0 0-20,11-6-20,-11 6-19,0 0-25,0 0-29,0 0-425,0 0 206,0 0 136</inkml:trace>
  <inkml:trace contextRef="#ctx0" brushRef="#br0" timeOffset="103251.9">10723 17337 94,'-6'-17'147,"6"17"-2,0 0-1,-7-18-7,7 18 0,-5-15-6,5 15-5,0 0-6,0 0-9,-7-19-12,7 19-13,0 0-5,0 0-8,0 0 7,0 0 6,0 0 2,0 0 2,0 0 0,-7 64 0,7-45 1,-2 7-3,2 4 0,-2-1-3,2 3-5,0-1-7,0 0 4,0-1-5,0 1-6,0-3-4,0-3 2,2-3-8,-2 0 2,0-3-3,0 1-1,2-4 4,-2-16 0,4 23-4,-4-23-1,3 20-7,-3-20-2,0 0-5,3 18-4,-3-18-5,0 0-15,0 0-30,0 0-62,0 0-75,0 0-82,0 0-847,0 0 368,0 0 242</inkml:trace>
  <inkml:trace contextRef="#ctx0" brushRef="#br0" timeOffset="105324.02">11492 17409 55,'0'0'149,"0"0"-18,0 0-5,0 0-6,0 0 0,0 0-2,0 0-6,0 0-8,0 0 3,-14 59 0,10-36-9,0 4-4,3 1-8,-1-2-6,0-1-7,2-1-2,-3 1-9,3-5-3,0 2-9,0-1-3,0-21-4,0 29-2,0-29-6,0 26-3,0-26-5,3 18-6,-3-18-35,0 0-40,9 12-61,-9-12-78,0 0-417,0 0 208,0 0 136</inkml:trace>
  <inkml:trace contextRef="#ctx0" brushRef="#br0" timeOffset="105681.04">12013 17322 183,'-11'-17'171,"11"17"-10,-15-7-16,15 7-15,-23 0-11,23 0-11,-26 14-8,12-4-9,1 5-5,1-1-6,0 4-8,5-1-3,2 1-5,1-1-7,1 2-3,3-19-5,7 37-5,0-21-2,2 0-3,6-1-5,1 2-2,0 0-4,3 0-1,-3-3-4,0 1-1,-1-3-4,-1-1 2,-3 1-11,-1 1 6,0 1 10,-2-3 12,-8-11 5,5 23-5,-5-23-1,-2 27 0,2-27-6,-18 24-2,5-11-4,-3-3-13,-2-2-23,-1 1-34,0-5-38,2 0-46,17-4-82,-27-3-439,27 3 221,-31-10 146</inkml:trace>
  <inkml:trace contextRef="#ctx0" brushRef="#br0" timeOffset="105883.05">11978 17387 81,'0'0'222,"0"0"-12,-7-14-17,7 14-17,0 0-19,0 0-13,11-23-18,0 13-13,5 2-7,-2-4-15,12 2-18,-1-2-30,-1 1-26,2-3-33,1 4-32,-4 2-48,-1-3-57,-6 6-337,0-2 167,-16 7 110</inkml:trace>
  <inkml:trace contextRef="#ctx0" brushRef="#br0" timeOffset="106539.09">9117 17169 88,'0'0'140,"-16"-10"0,16 10 0,0 0-9,-36 16-8,17 1-8,0 6 3,-1 9-4,0 10 0,-4 1-1,5 11 3,-5 17-7,4 2-4,6-7-9,4-8-6,2 3-8,7 0-3,5 0-8,3-2-4,8-2-6,10 10-2,-1-12-8,1-14-4,6 0-8,6-9-21,0-1-37,8-9-49,5 0-60,0-9-624,7-3 255,-3-8 169</inkml:trace>
  <inkml:trace contextRef="#ctx0" brushRef="#br0" timeOffset="107091.12">12118 16946 88,'0'0'107,"0"0"-7,0 0-4,0 0-1,0 0 5,63 40 5,-37-11 3,5 11 3,8 15-2,3 6 9,-5 0-7,-1 0-6,-11-6 13,-3-4 3,-7-2-2,-1 0-4,-7-5-1,-5 0 0,2-8-8,-10 5-8,1 0-9,-4-1-8,-2-5-6,0 0-9,-5-3-8,3 0-12,-3-9-44,2-1-61,1-3-67,2-5-70,0-4-584,11-10 265,-14 15 175</inkml:trace>
  <inkml:trace contextRef="#ctx0" brushRef="#br0" timeOffset="107923.17">12784 17394 90,'0'0'106,"0"0"2,0 0 8,0 0-1,0 0 3,7 66-3,-7-47-2,-4 3-3,4-3 0,-1 2-11,-1-2-11,0 0-6,2-19-10,-3 28 2,3-28 18,0 20-6,0-20-6,0 0-10,0 0-9,0 0-7,0 0-8,0 0-2,0 0-11,0 0-3,16-69-3,-12 46-4,4-5-4,-4 5-2,2-1-2,1 4-4,-2 1-4,1 2 2,-6 17-1,12-21-2,-12 21 0,16-6-1,-16 6 3,0 0 0,35 25 0,-24-9 1,4 0 0,-3 2 1,-1 1 1,1 3-3,-4-6 2,1 1-1,-3-2 2,-1 0-1,-5-15 2,9 21 1,-9-21 7,9 14-3,-9-14-5,0 0 1,0 0 1,0 0-7,0 0 0,0 0-5,0 0 0,3-50-2,-2 30-1,6 0-2,-1-3 1,4 0-2,3 0-3,2 1 1,1 1 1,2 3-1,4 6 3,-2-1 0,2 7 1,1 1-1,-3 5 6,2 5-2,-1 1 2,3 2 4,-6 2-4,3 5 3,-5 0-1,-2 1 3,1 4 5,-6-5 3,0 3-2,-2-2-2,0 2 0,-3-1-1,3-2-2,-6 2-7,-1-17-30,10 22-23,-6-11-25,-4-11-43,12 17-37,-12-17-48,13 11-456,-13-11 224,22 0 148</inkml:trace>
  <inkml:trace contextRef="#ctx0" brushRef="#br0" timeOffset="108286.19">13718 17320 23,'-7'-18'178,"7"18"-10,0 0-16,-16-12-12,16 12-9,0 0-4,0 0-7,-28 38-8,21-18-8,2 1-7,3 6-10,0-2-9,4 2-3,0 2-10,1-3-6,6 0-7,2-3-2,4-5-4,1-1-4,2-2-7,-1-10 2,4 3-7,-2-8-5,-19 0-3,41-8-1,-21-3-3,-3-2 2,0-2 1,-7-1 4,-1-1-4,-4-4-3,-5 2-3,0 19 0,-9-43-3,-2 21-3,-2 2 1,-3 1-1,-6 5 0,2 1-2,-8 5-5,9 2-4,-2 6-16,0-2-24,21 2-31,-38 8-25,27-3-39,11-5-47,-12 14-406,12-14 201,0 0 132</inkml:trace>
  <inkml:trace contextRef="#ctx0" brushRef="#br0" timeOffset="108772.22">14208 17450 16,'0'0'187,"0"0"-7,-11-22-13,11 22-9,0 0-13,-15-10-10,15 10-11,0 0-14,-23-5-12,23 5-6,0 0-13,0 0-6,-29 13-5,29-13-4,-15 14-5,15-14-6,-7 21-6,7-21-2,-3 26-4,3-26-4,5 24-2,0-9-5,4-3-4,1 0-2,2-4-3,-12-8 0,22 10-2,-22-10-2,29 0-3,-29 0-3,30-12-2,-16 2-7,2-7 2,-2-1-1,1-2 4,-6-2-2,0-2-3,0-3-1,-4-4 1,-5-2-2,0-1-8,-5-5-7,-2-3 3,1-1 0,-4 6-2,1-1 10,-1 1 13,1 10 5,2 3-1,1 5-5,1 4 5,5 15-1,-12-13 0,12 13 1,0 0 2,0 0 2,-8 47 4,11-15-2,5 7 1,-2 3-4,6 10 4,-3-1-1,4 0 0,0-3-3,1-2-2,0 0-7,-3-8-8,4-5-31,-4-1-34,-2-5-44,4-4-48,-4-9-555,0 2 242,0-5 160</inkml:trace>
  <inkml:trace contextRef="#ctx0" brushRef="#br0" timeOffset="109337.25">15080 17207 171,'-14'-11'171,"5"3"-13,9 8-15,-10-17-11,10 17-15,0 0-10,10-34-15,1 22-10,3-1-9,8 1-8,-4 1-4,5 0-9,-4 7-6,2 3 0,-21 1-4,37 5-3,-21 4-4,-1 4 0,-1 3-4,-5 7-3,-2 3 4,-7 1 3,-3 5 4,-4-1 0,-4 7 5,-3-3 6,0-1 6,-5-2 7,0 0 4,1-6 3,2 1-3,-1-5-3,5-3-7,1-2 1,2-2 2,2-3-3,-1 1-2,8-13-7,-5 19-2,5-19-5,0 0-3,27 16-3,-13-9-5,9-5-5,-2 2-2,3-2-4,-3-2-3,7 2-7,-1 0-20,-1-2-30,-1-2-32,-1 2-37,1-2-42,-1 2-35,-3-4-42,3 2-508,-4-4 251,1-2 165</inkml:trace>
  <inkml:trace contextRef="#ctx0" brushRef="#br0" timeOffset="109764.27">15960 17065 123,'-9'-24'163,"9"24"-12,-12-21-2,3 15-10,9 6-7,-24-15 0,24 15-5,-25-3-1,25 3-3,-33 16-10,15-2-5,-1 10-4,-2 4-9,4 6-7,3 5-6,1-2-6,0 5-6,8-1-5,1-2-5,4-3-7,4-5-4,4 2-4,4-1-5,4-5-8,3-1-3,2-7-12,2-3-6,3-5-1,-3-2 0,-2-3-2,0-4-4,0 0 1,-21-2-1,28-4-2,-28 4-1,17-8 0,-17 8 0,0 0-1,0 0 4,0 0 5,-47-37 0,26 31-2,-7 0-2,-3 2 2,-2 2 0,1 0-1,-1 2-25,5 0-44,3 2-71,4-2-65,21 0-545,-33 2 253,33-2 167</inkml:trace>
  <inkml:trace contextRef="#ctx0" brushRef="#br0" timeOffset="110351.31">16757 17440 126,'0'0'151,"0"0"-9,0 0-6,0 0-13,0 0-8,0 0-14,0 0-9,27 2-10,-27-2-9,38-10-5,-15 4-7,8-2-5,-3 0-9,2 0-4,1 0-3,-4 0-6,2-1-1,-1 1-6,-7 3 2,-1 0-6,2-3-1,-6 3-2,-16 5-3,26-11-15,-26 11-19,16-3-33,-16 3-30,0 0-35,0 0-362,0 0 162,0 0 107</inkml:trace>
  <inkml:trace contextRef="#ctx0" brushRef="#br0" timeOffset="110634.32">16922 17593 192,'0'0'174,"0"0"-15,0 0-17,0 0-14,0 0-12,0 0-9,0 0-6,61-21-3,-33 15-5,-3-2 0,6 2-8,-3-3-2,0 1-10,-2 2 1,-5-2-9,1 3-5,-4-2-2,-2 3-2,-16 4-6,26-10-4,-26 10-8,19-8-1,-19 8-15,16-8-30,-16 8-44,0 0-62,0 0-50,12-10-453,-12 10 210,0 0 139</inkml:trace>
  <inkml:trace contextRef="#ctx0" brushRef="#br0" timeOffset="115643.61">17936 17293 10,'0'0'101,"9"-20"-10,-9 20-6,21-14-8,-7 8-4,3 2-12,-17 4 0,30-2-4,-30 2-6,40 8 8,-24 0 0,0 2 4,4 4-1,-9 4 9,-4 5 7,-2 0 0,-1 5 6,-6 3 2,-5 1-2,-6 5 2,-3 0-1,0 1-6,-7 1-4,0-1 0,4-7-4,-2 0-4,6-11-2,2 2 1,1-3 8,3-3-1,2-4-9,7-12-3,0 0-7,0 0-6,0 0-5,24 14-4,-24-14-3,42-5-5,-12 0-6,3-3 0,7-2-3,-2 1-1,2 1-4,-2 0-2,-3 1 1,-5 1-5,-1 1-2,-4-3-6,-1 4-17,-4 0-18,-1 0-20,-5-1-18,-14 5-20,31-7-35,-13 2-28,-6-1-22,-12 6-518,26-14 236,-12 7 155</inkml:trace>
  <inkml:trace contextRef="#ctx0" brushRef="#br0" timeOffset="116218.64">18732 17318 140,'0'0'161,"-4"-16"-16,4 16-14,0 0-11,4-23-11,-4 23-11,17-13-11,-17 13-4,25-11-11,-11 5-9,-14 6-2,33-5-9,-17 4-5,-16 1-5,31 0-4,-31 0-5,26 6-5,-14 0 1,-12-6 1,18 16-1,-11-2 6,-3 1-1,-2 1 2,-2-16 6,0 38 1,-5-19 1,1-1 1,0 1 0,-1 3-1,-2-4 3,1 1 1,-1-1-1,2-2-5,5-16-3,-12 27 3,9-16 2,3-11 4,-7 19 2,7-19-3,-4 17 0,4-17-8,0 0-2,14 14-4,-14-14-4,26 5-5,-6-4-1,-20-1-4,43 2 2,-17-2-4,-2-2-2,5 2-3,-4-1-1,2-2 1,-2 3-1,1-2-5,-3 0 1,-2 0-1,2 0 1,-23 2-1,36-2-1,-36 2 0,26-3 1,-26 3-2,23-1 2,-23 1 3,18-2-3,-18 2 2,0 0-3,24-5 1,-24 5 1,0 0-2,17-4-9,-17 4-17,0 0-26,0 0-25,16-8-22,-16 8-28,0 0-48,0 0-42,0 0-513,0 0 246,0 0 163</inkml:trace>
  <inkml:trace contextRef="#ctx0" brushRef="#br0" timeOffset="117268.7">19744 17495 90,'0'0'115,"0"0"-9,0 0 0,0 0-20,0 0 7,0 0-1,0 0-8,0 0-8,0 0-9,0 0 4,60 6-2,-36-6-1,-1 0-8,10 2-1,-2-2-12,3 4-1,4 0 1,6 3-15,-3-4 8,4 5-3,-1 0-5,-1-2-5,-8-1-2,0 1-2,-4-2-2,-2 0-2,-5 0-2,-1 0 0,-1-2-5,-4 1 1,-18-3-4,27 5 1,-12-5 0,-15 0-4,21 0-1,-21 0-1,0 0 0,20-10-1,-20 10-2,0 0 3,6-16-1,-6 16-1,0 0-2,-7-25-4,7 25-2,-12-20 5,12 20 2,-16-22-2,7 9 1,-3 0-1,2 0 0,1 1-1,-3 2-2,12 10 6,-16-22-6,7 14 5,9 8-2,-16-15-1,16 15-1,-8-12 2,8 12 1,0 0-1,-11-10-3,11 10 9,0 0-2,0 0 4,0 0 1,0 0-3,0 0 2,0 0-2,0 0 5,52 24-1,-37-16-1,-1 1 0,1 1-3,1 1 1,-3 0 6,0-1 5,-2 0 4,1 1 10,-3 4 5,-2-2 8,-7-13 3,9 29 6,-6-14 1,-3-15-6,-9 35-2,-3-12-3,-4 0 0,-6 3-5,-3-2-22,-5 0-50,6-1-69,-2-1-103,6-10-481,4-2 234,2-1 154</inkml:trace>
  <inkml:trace contextRef="#ctx0" brushRef="#br0" timeOffset="122371.99">21108 17224 84,'0'0'104,"0"0"-10,2-20-6,-2 20 5,0 0 7,0 0 2,0 0-1,0 0-5,17 75 3,-10-44-3,0 7-3,4 0-2,-2-1-2,3 3-7,0-2-3,0-1-3,-1-3-5,-2-4-8,1-5 0,-2-2 7,3-2 11,-5-4-5,4-7-7,-10-10-8,19 7-6,-19-7-9,0 0-4,40-23-6,-26 3-2,2 0-7,-1-6-4,3-3-4,-2-2 0,3-1-7,-1 3 1,-2 5-3,1 5-1,-3 3-2,0 3 4,3 8-4,-17 5 5,29 8-3,-15 2 11,3 9 4,-1 3 0,0 0 1,1 9 2,-1-3-2,-4-1-2,2-1 2,-2-3-1,1 0 0,-1-3 0,-4-4 9,1-2 9,0-2 1,3-4-7,-12-8-5,26 0-7,-26 0 0,33-18-4,-13 4-2,-1-7-1,2-7-6,-4-3 0,0-5-4,-2-5-2,-3 4-2,-1-7-1,-4 2-3,0 2 1,1-3 0,-7 9 0,2 2-2,2 2 1,-5 6 2,2 0-2,0 5 2,-2-2-1,3 4-1,-3 17-3,0-21-18,0 21-34,0 0-47,0 0-51,0 0-59,0 0-654,0 0 295,0 0 194</inkml:trace>
  <inkml:trace contextRef="#ctx0" brushRef="#br0" timeOffset="124989.14">7057 18213 23,'0'0'134,"0"0"-2,-4-22-10,4 22-8,0 0-13,0 0-8,0 0-11,0 0-6,0 0 3,0 0 8,0 0-5,0 0 0,-7 59-1,9-39-5,0 7 1,1-2-2,-1-1-4,2 3-6,-1-3-1,-1 0-1,3 0-5,-1-3-5,1-3-6,0 1 2,-2-2-3,1-2-6,-4-15 3,7 27-2,-2-17-2,-5-10-3,11 18-3,-11-18 0,22 12-7,-9-8-1,-13-4-4,30 4-1,-12-1-4,2-3 1,-20 0-4,36 0-5,-19 0-13,-17 0-24,38-3-22,-22 1-26,-16 2-28,33-2-25,-33 2-30,28-4-482,-28 4 219,21-8 143</inkml:trace>
  <inkml:trace contextRef="#ctx0" brushRef="#br0" timeOffset="125234.16">7153 18230 25,'0'0'62,"0"0"-6,0 0-5,0 0-5,51-25-1,-36 17-8,6 2 3,-3-4-11,-2 4-3,3-2-6,-3 2-15,-16 6-24,31-11-125,-20 9 49,-11 2 32</inkml:trace>
  <inkml:trace contextRef="#ctx0" brushRef="#br0" timeOffset="125457.17">7102 18503 30,'0'0'118,"0"0"-9,0 0-9,0 0-13,49-39-9,-22 31-2,3-3-14,-1 0-10,3 2-31,-1-1-34,-1 0-44,0 2-169,6-8 77,-11 5 51</inkml:trace>
  <inkml:trace contextRef="#ctx0" brushRef="#br0" timeOffset="125712.19">7802 18383 80,'0'0'114,"0"0"-16,0 0-5,0 0-5,0 0-11,59 5-10,-41-7-5,3 2-8,3-5-2,-4 3-9,4-2-4,4-1-18,-2-3-25,-3 2-24,-2 0-25,0-3-221,-2 4 94,-3 0 61</inkml:trace>
  <inkml:trace contextRef="#ctx0" brushRef="#br0" timeOffset="126002.2">7916 18507 47,'0'0'164,"-14"4"-12,14-4-16,0 0-9,0 0-14,0 0-10,0 0-11,0 0-6,0 0-6,0 0-9,78-8-6,-50 2-7,2-3-9,1 1-1,-2-2-8,2 1-2,0-2-3,-6 3-7,-1 2 1,-7-3 0,2 6-4,-2-4 0,-17 7-8,23-6 1,-23 6 0,0 0-4,0 0-25,0 0-30,0 0-48,0 0-53,0 0-343,0 0 165,0 0 109</inkml:trace>
  <inkml:trace contextRef="#ctx0" brushRef="#br0" timeOffset="128663.35">9607 18340 9,'0'0'30,"0"0"2,0 0 0,0 0 3,0 0 1,0 0-2,-8-18-2,8 18 2,0 0 6,0 0-2,0 0 0,0 0 1,0 0 3,6-27 6,-6 27 2,0 0 0,2-18-5,-2 18 5,0 0-4,6-21-3,-6 21 4,4-18-1,-4 18 2,0 0-2,3-20 1,-3 20-1,0 0-4,0 0-7,0 0 3,0 0-2,0 0-5,0 0 3,0 0 7,0 0-1,0 0 0,0 0 0,0 0 2,-13 73 4,13-53 0,-2 5-5,-1-5 0,0 2-6,3 0 4,-1-5 2,-1 2-4,2-19-1,0 30 2,0-30 5,-3 22 3,3-22 0,0 19-3,0-19-2,0 0-4,9 10-4,-9-10-5,0 0-3,0 0-4,41-18-5,-20 12 4,-3-3-2,3 3-3,-3 0-2,6 2-3,-3 0 0,0 1-2,1 0-4,-4 1-2,-18 2-1,38 0-5,-22 0 2,-16 0-2,30 0 4,-30 0-3,26 0 3,-26 0-1,24-6 0,-24 6-3,14-5 4,-14 5-3,12-11 0,-12 11 1,8-15-1,-8 15 2,2-19-3,-2 19 3,0 0-3,-2-27 2,2 27 0,-5-19 2,5 19 0,-7-18-4,7 18 5,0 0 3,-9-19 0,9 19 0,0 0 0,0 0-2,-9-13 0,9 13-2,0 0 1,0 0 2,0 0 7,0 0 3,-7 56 10,7-35 4,3 5 3,-1-4 1,-2 5 0,0-3-2,2-1-1,3-1-1,-3-2 0,0 2-3,-1-5-1,3-3-2,-4-14 2,4 25-2,-4-25-1,4 19-2,-4-19-1,8 17-6,-8-17-15,0 0-31,8 15-40,-8-15-48,0 0-57,11 10-635,-11-10 277,0 0 183</inkml:trace>
  <inkml:trace contextRef="#ctx0" brushRef="#br0" timeOffset="129007.37">10530 18570 139,'0'0'198,"0"0"-11,0 0-16,0 0-13,0 0-17,-3-23-14,3 23-11,15-8-12,1 2-9,-16 6-13,40-13-7,-21 2-4,9 1-10,-3-3-6,3 3-3,-3-2-6,3 1-3,-1-2-7,1 2-6,-6 1 3,-2 4-5,0-2-4,-3 0-3,-1 3-2,-2-1 0,-14 6-9,22-8-12,-22 8-23,18-8-31,-18 8-24,0 0-42,19-10-41,-19 10-413,0 0 196,0 0 129</inkml:trace>
  <inkml:trace contextRef="#ctx0" brushRef="#br0" timeOffset="129286.39">10763 18081 74,'-13'-12'173,"13"12"-15,0 0-16,-14-8-19,14 8-1,0 0-1,0 0-3,0 0 3,0 0-4,-10 49-5,12-25-1,4 5-4,-4-1-5,1 7-4,3 3-1,-1-1-8,-1-2-4,-2-1-9,3-2-6,-3 0-5,-4-2-6,7-1-5,-3-6-6,-2 0-4,0-3-3,0 0-18,0-20-33,0 31-38,0-18-45,0-13-64,-2 25-606,2-25 260,-5 19 171</inkml:trace>
  <inkml:trace contextRef="#ctx0" brushRef="#br0" timeOffset="129823.42">11322 18338 46,'0'0'157,"-9"-16"-11,9 16-16,0 0-5,0 0-4,0 0-7,0 0-2,0 0-7,-15 40-1,15-40-7,-2 26-2,2-26-6,0 33-6,0-18-7,0-15-8,2 32-3,-2-17-6,0-15-5,2 26-8,-2-26-3,3 24-4,-3-24-1,1 19-7,-1-19-9,3 16-16,-3-16-20,0 0-25,8 18-34,-8-18-47,9 9-56,-9-9-385,0 0 191,0 0 125</inkml:trace>
  <inkml:trace contextRef="#ctx0" brushRef="#br0" timeOffset="130151.44">11625 18146 79,'-20'2'154,"1"2"-17,5 5 10,0-1-11,2 4-15,5 2-4,0 2-7,7-16-9,2 36-8,5-17-8,6 2-3,3-2-9,4 6-2,4-4-9,1 2-6,-1-1-8,1-2 0,-1-3-8,-3-1-1,-2 0-6,-3-4-3,-3 0-2,3-1 1,-5-3-4,-2 3-4,-9-11 7,11 17-4,-11-17-4,0 0-3,0 0 3,-26 31-4,10-24-19,-7-3-25,2-2-32,0 1-31,21-3-32,-37-5-40,21 1-389,4-7 188,12 11 123</inkml:trace>
  <inkml:trace contextRef="#ctx0" brushRef="#br0" timeOffset="130319.45">11779 18213 58,'18'-16'145,"-9"10"-10,-9 6-19,27-14-7,-10 9-13,-1-2-9,2 3-12,-18 4-14,29-4-28,-29 4-41,23-5-42,-23 5-242,19-2 99,-19 2 66</inkml:trace>
  <inkml:trace contextRef="#ctx0" brushRef="#br0" timeOffset="130867.48">9421 18184 89,'-24'0'120,"24"0"2,-25 15-5,10 2-2,-1 3 0,3 8 1,-5 7-7,5 4-1,-1 9-2,3 4-3,3 0-1,3-3-5,5-2-8,2 0-5,4 0-5,8 1-6,4-3-7,4-2-3,5-5-5,8 1-5,4-8-5,9-4-12,19 3-26,-2-10-35,-2-8-32,26 4-47,-11-13-53,-5-3-433,25-3 200,-4-6 133</inkml:trace>
  <inkml:trace contextRef="#ctx0" brushRef="#br0" timeOffset="131318.51">12057 17892 14,'0'0'138,"0"0"-16,0 0-12,54 33 3,-36-15-6,2 0-5,0 7-2,1 3-2,1-1 3,-4 4 4,-3 5 1,-2 0 0,-1 1 4,-3 4 4,-6 1 0,0 0 0,-9 0-4,-3-1-6,-7 6-10,-4-3-9,-5 1-3,-5-3-10,-5-3-7,0-5-29,-6-2-46,4-5-51,8-6-62,5-7-98,6-5-462,4-3 232,14-6 154</inkml:trace>
  <inkml:trace contextRef="#ctx0" brushRef="#br0" timeOffset="132256.56">12642 18470 79,'0'0'93,"0"0"-4,0 0-3,0 0-1,0 0 6,33 31-1,-24-17-10,-2 0 5,-1 2-5,1 1 0,-2-3-3,-1 4-3,1-2-7,1-1 1,-6-15-6,6 25-1,-6-25-2,7 19 10,-7-19 2,5 15-5,-5-15-6,0 0-10,0 0-3,0 0-2,0 0-7,0 0-5,0 0-3,0 0-5,1-59 0,2 40-6,4-1-2,0-4-2,1 3 1,3-3-7,1 6 2,-1-1-3,1 5 0,3 1 0,-2 7 0,3 1-2,-16 5 0,33 3 3,-15 5 0,0 5-1,0 1 2,-2 3-7,1 2 5,-3 0 2,-3 0-1,-5-3-1,5 0-2,-4 2 5,-2-5 0,-5-13 11,6 20-4,-6-20 1,0 0-2,0 0-6,0 0 2,0 0-4,0 0-1,0 0-1,0 0-3,0 0-2,-9-70-2,14 48-1,-1 2 2,0 1 1,7-4-3,3 1 0,2 3 0,2 1 0,4-1 0,1 6 2,5 2-5,-3 3 6,4 1 0,-4 7 0,1 0 0,2 4 0,0 4 0,-2 2 4,-5-1-1,0 7 1,-2-2 0,-4 1-1,3-1 3,-7 0 1,0 0-1,-4-1 0,2 1-1,-1-3-12,-8-11-35,12 21-32,-7-12-30,-5-9-41,12 15-51,-12-15-434,16 5 213,-16-5 141</inkml:trace>
  <inkml:trace contextRef="#ctx0" brushRef="#br0" timeOffset="132620.58">13683 18311 91,'0'0'149,"-28"6"-11,11-1-12,17-5-8,-25 21-7,18-6-12,-3 2-10,5 2-5,3 0-4,4 2-7,6 3-6,4 1-5,2-5-8,5-1-2,4 0-2,-3-4-10,6-3-4,-3-4-1,-1 0-3,-2-6-6,2-2 0,-22 0-1,34-7-6,-18 0 8,-1-3 11,-6 0 1,-2-5-2,-7 15 0,6-30-3,-6 30-5,-10-35-3,0 19-2,1-4-3,-4 1-2,-3 2-2,1 5-2,1 2-1,-2 2-11,1 3-29,15 5-32,-27 0-30,27 0-36,-19 13-44,19-13-376,-7 16 185,7-16 122</inkml:trace>
  <inkml:trace contextRef="#ctx0" brushRef="#br0" timeOffset="133123.61">14353 18478 104,'-7'-22'178,"7"22"-12,-16-18-6,6 9-17,10 9-17,-23-12-7,9 8-12,14 4-11,-26-6-13,26 6-9,-27 2-4,27-2-9,-25 6-6,25-6-3,-19 14-4,12-5-5,7-9-2,-8 23-3,8-23 0,0 23-7,0-23 1,15 25-5,-7-14-5,3 0 6,4-5-9,-15-6 0,29 6-4,-29-6-2,32-4 1,-13-4-3,-6-1-2,4-4-3,-3-3-1,2-3 3,-3 1-5,-2-9 2,-2 5-4,-4-4-1,-1-1 11,-1-2-1,-6-1-1,1 1 2,-3-5-2,-4 5 5,2-1 6,-3 1 9,1 5 6,0-3 2,0 6-4,2 2-4,-1 5-4,-1 4-2,9 10-4,0 0 1,0 0 0,0 0 0,0 0-2,-28 43 3,28-11 0,3 10 2,4 3-1,2 6-1,2 2-2,2 0-6,3-4-14,0-1-29,1-5-28,-4-6-32,6 0-47,0-5-79,4-5-488,-1-3 239,-2-4 158</inkml:trace>
  <inkml:trace contextRef="#ctx0" brushRef="#br0" timeOffset="133677.64">15134 18295 150,'0'0'139,"0"0"-17,16-27-9,-4 18-8,-12 9-14,25-6-3,-25 6-12,31 6-3,-15 3-5,1 4 2,-1 1 8,-3 5-1,2 3-1,-6 0 2,-4 3 4,-2-1 1,-4-2 6,-3 5 3,-3-5 5,-4 3 1,0-3 2,-3-4-1,1 1-6,-4-2 0,5-5-7,1 3-8,2-4-6,1 1-10,8-12-6,-15 16-5,15-16-4,-6 18-3,6-18-2,0 0-6,17 25-2,1-17-5,1 0-3,2-3-17,2 0-15,7-1-21,-4-2-25,0-2-26,4 0-27,1-2-21,2-1-46,-4-3-48,5-3-534,1-1 256,-2-3 170</inkml:trace>
  <inkml:trace contextRef="#ctx0" brushRef="#br0" timeOffset="134048.66">15943 18186 68,'0'0'177,"-22"-9"-12,11 5-13,11 4-13,-24 2-2,24-2-7,-33 16-13,15 0-6,-2 3-10,2 5-3,2 7-9,1-1-2,1 5-5,5 0-10,2-3-2,2 0-7,2-1-6,6 0-3,5-1-2,-1-5-5,4-1-4,3-4-7,5-3 0,-1-5-7,4-5-1,-1-4-6,-3 0 0,3-6-6,-21 3 0,38-10-2,-24 4 0,-2-5-1,-1 1-1,-11 10-1,2-22 2,-2 22-5,0 0 1,-24-34-4,6 23 2,-3 3 1,-7 0-6,-2 3 5,-1 2-27,-1 6-36,-3-1-58,4 1-84,8 3-500,4-2 237,3 2 157</inkml:trace>
  <inkml:trace contextRef="#ctx0" brushRef="#br0" timeOffset="134580.69">16847 18417 98,'0'0'125,"0"0"-12,0 0 3,0 0-29,0 0 8,0 0-4,59 12-7,-25-12-3,7-2-9,8-1-6,2-2-1,0 1-8,-4-2-5,0 2-14,-10 1 3,-4-2-4,-3 2-5,-4 1-25,-5-2-27,-2 2-39,-19 2-36,0 0-308,21-5 137,-21 5 91</inkml:trace>
  <inkml:trace contextRef="#ctx0" brushRef="#br0" timeOffset="134792.7">16983 18525 31,'0'0'152,"0"0"-17,0 0-3,0 0-16,0 0-7,0 0-11,0 0-6,49 10-8,-32-10-8,-17 0-10,32-2-5,-10 2-4,-22 0-6,36-4-33,-16 0-24,0 4-40,2-5-40,3 0-302,3-1 132,5-2 87</inkml:trace>
  <inkml:trace contextRef="#ctx0" brushRef="#br0" timeOffset="135214.73">18359 18242 71,'0'0'200,"0"0"-17,0 0-17,-5-16-17,5 16-12,0 0-11,0 0-8,0 0-2,0 0-11,0 0-7,0 0-8,-3 61-5,9-42-8,-4-3-7,1 3-6,1 2-4,-3-2-6,3 2-4,-2 1-4,-2-4-4,0 4-8,0-22-8,-6 35-18,3-19-22,-4 0-27,-1-4-21,8-12-33,-9 24-34,9-24-49,0 0-386,0 0 192,11 19 127</inkml:trace>
  <inkml:trace contextRef="#ctx0" brushRef="#br0" timeOffset="135764.76">18935 18236 55,'0'0'193,"-7"-23"-6,-2 13-15,0-2-12,-2 2-8,-2-2-10,13 12-11,-29-15-10,9 11-14,0 0-5,-3 2-10,-1 4-11,1 2-9,-5 3-4,1 3-5,4 4-9,3 2-1,1 0-5,7 3-1,3-1-7,4-2-3,3-1-3,2-15-2,9 28-2,3-17-6,-2-3-1,-10-8-1,30 8-6,-16-8 1,-14 0-4,32-8 1,-19 2-2,2-5-5,-3 4 1,0-6 1,-3 1-1,0-1 1,-9 13 8,11-28 10,-7 18 4,-4 10-3,5-23 5,-5 23-1,6-19-4,-6 19-4,0 0-7,2-19 1,-2 19 0,0 0 0,0 0-3,0 0-1,0 0-2,0 0 2,0 65 0,0-39 0,3 3 1,-1 3 1,-2 1-2,2 3 2,1-3-1,-1 2 1,0-1 0,0 1 2,1-6-4,-1 1 0,-2-8-4,2-1 1,1-3 2,-3 0-1,0-18 3,2 25-3,-2-25-24,0 0-42,0 16-41,0-16-60,0 0-61,0 0-643,0 0 292,0 0 193</inkml:trace>
  <inkml:trace contextRef="#ctx0" brushRef="#br0" timeOffset="136501.8">19779 18415 36,'0'0'186,"-22"-2"-12,22 2-9,0 0-10,0 0-12,0 0-16,0 0-5,0 0-12,0 0-8,0 0-10,0 0-7,0 0-8,0 0-7,72 2-6,-39 0-2,3-2-3,1 0-5,5 0-6,-2 0-4,0 0-2,-2-2-2,1 2-5,-2-2-5,1 0-1,-2 0-1,-2 0-5,-4 0-2,-5-1-1,-1 3-1,-3-2-1,-2-1 0,-19 3 3,29-3 0,-14 1-2,-15 2-4,18-9-3,-18 9-1,10-10-1,-10 10-1,0 0-1,0-21-4,0 21 0,0 0 0,-11-30-1,11 30-1,-21-23 0,13 11 0,-3-1-2,2 0 1,-3 2 0,12 11 3,-19-20 1,12 12-2,7 8 0,-14-15-1,14 15 1,-9-12 0,9 12-3,0 0 2,0 0 4,0 0-1,0 0 2,0 0-2,0 0 1,37 47 3,-22-31 0,-2-2-4,-1-1 5,0 1-1,2 1-3,-3-2 2,1 0 5,-3-1 0,-2 1-4,-7-13 5,10 21-2,-10-21 1,-5 29-25,-5-15-66,-1 2-95,-10 3-633,-7 0 274,-5-3 181</inkml:trace>
  <inkml:trace contextRef="#ctx0" brushRef="#br0" timeOffset="139764.99">21110 18266 123,'0'0'135,"0"0"-18,0 0-8,0 0-4,0 0-10,0 0-10,0 0-10,0 0-4,0 0-4,80-7-3,-43 6-2,8-4-5,0 2-2,2-2 1,0 2-7,-1-1-2,-8 0-1,-2 0-4,-3 2-7,-6-3 1,-3 4-4,-1-1 1,-3 0-6,-20 2-1,33-2-3,-19-1-15,-14 3-16,24-2-17,-24 2-20,21-2-15,-21 2-20,0 0-14,0 0-19,0 0-314,0 0 145,0 0 96</inkml:trace>
  <inkml:trace contextRef="#ctx0" brushRef="#br0" timeOffset="140327.02">21515 18279 59,'-11'10'129,"11"-10"-4,-9 20 0,4-2-6,1-2 3,0 7 0,0-1-2,1 5-5,1 0-4,-1 1-3,-2-5-2,5 1-5,-3 0-5,3-1-2,0-1-7,0 0-5,0-3-7,0-19-8,0 32 2,0-32 0,0 25 8,0-25-2,0 22 4,0-22-1,0 0-8,3 20-8,-3-20-6,0 0-8,0 0-3,0 0-4,0 0-7,0 0-3,0 0-3,0 0-2,13-57-5,-9 38-2,-4 0-2,4-4-2,3-1-3,-2-6-4,1 1-2,-1 1-2,3 1 1,-3-1-5,-1 3 4,3 2-2,-2 4 0,-1-2 0,1 7 0,-5 14-3,4-29 0,-2 17 0,-2 12-2,0 0 4,3-25-4,-3 25 0,0 0 2,0 0-1,0 0 4,0 0-2,0 0 3,0 0-3,0 0 4,-16 69-1,14-46 2,-3 3 0,3 1 2,-3 1 4,2 1-7,-1-2 1,2 3 1,0-7 0,-2 0 0,2-2-2,0 0 2,2-5-1,0-16 1,-3 30-1,3-30 1,0 25-4,0-25-17,-3 17-31,3-17-31,0 0-35,-6 14-46,6-14-42,0 0-633,0 0 283,0 0 187</inkml:trace>
  <inkml:trace contextRef="#ctx0" brushRef="#br0" timeOffset="144921.28">21121 15222 19,'0'0'89,"0"0"2,0 0-4,-16 38 14,16-38-2,-7 33-4,3-15 1,-1 6-2,3 1-7,-5 0 4,2 3-1,2-3-4,-1-1-5,-1 0-9,3 0 1,-3-3-10,3-1-3,2 0-3,0-20 0,0 33-6,0-33 1,3 25-4,3-17 1,3 4-5,6-5-3,0-3-6,-15-4-1,41 5-7,-18-5 1,1-2-6,1-5-16,-5 2-23,7 0-21,-6-4-26,-3 4-38,2-3-30,-4 1-437,0-2 193,-3-1 128</inkml:trace>
  <inkml:trace contextRef="#ctx0" brushRef="#br0" timeOffset="145121.3">21089 15226 86,'0'0'85,"35"-11"-18,-14 7 0,-3 0-5,6 0-25,-5 0-29,2 0-26,-2-1-116,-19 5 45,30-4 30</inkml:trace>
  <inkml:trace contextRef="#ctx0" brushRef="#br0" timeOffset="145676.33">21210 15478 43,'31'-4'57,"-6"0"-7,-3-1-4,-4 1-6,-1 2-7,-17 2-9,28-6-5,-15 4-4,-13 2-4,22-6-1,-22 6 1,0 0-2,25-2 1,-25 2 5,17-5 10,-17 5 7,0 0 6,16-7 9,-16 7 2,0 0-1,0 0-3,0 0-2,0 0-5,0 0 5,0 0 7,0 0 5,16 17 11,-16-17-10,-3 24-15,3-24 19,0 24-6,0-24-4,-2 32 0,2-19-1,0-13-5,0 30-3,0-30-2,0 23 1,0-23 2,0 18 6,0-18 6,0 0-6,2 17-2,-2-17-7,0 0-6,0 0-3,0 0-3,0 0-5,25-47-3,-19 31 0,1-1-4,2 1-5,-2-2 1,4 2-1,-5-1-5,0 2 0,-6 15-2,13-22 0,-13 22 0,11-10-6,-11 10 4,0 0 1,0 0 3,0 0-2,26 39 2,-21-25-1,-1 5 2,1 0 0,0 2-1,-1 0 1,4-2-2,-3 2 0,-1-2 2,3-3-12,-2 1-16,-1-2-23,3-2-12,-7-13-24,11 19-24,-11-19-27,22 8-410,-22-8 184,23 3 122</inkml:trace>
  <inkml:trace contextRef="#ctx0" brushRef="#br0" timeOffset="145903.34">21850 15425 67,'0'0'155,"-18"-10"-15,18 10-11,-16-4-5,16 4-10,0 0-10,0 0-3,-33 16-7,26-5-5,7-11-10,-7 27-3,7-12-9,0-15-6,8 33-6,0-15-5,-1-4-5,4 1-12,4-1-19,0-3-27,2-1-23,5-3-31,-2-1-27,2-4-30,-4 0-306,-18-2 146,40-8 97</inkml:trace>
  <inkml:trace contextRef="#ctx0" brushRef="#br0" timeOffset="146220.36">21983 15444 12,'0'0'108,"0"0"-5,0 0-12,0 0-6,0 0-11,0 0-1,0 0-1,0 0 1,54 28-1,-45-16-4,1 3 2,0 1-1,-1 4 1,-5-2-6,1 1-7,-3-1 3,-1 0 1,3-2-2,-4-16 2,0 27 15,0-27 15,2 22 3,-2-22-8,0 0-8,0 0-10,0 0-8,0 0-6,0 0-6,0 0-6,0 0-4,0 0-6,2-63-5,2 43-8,0 1-9,1-3-15,2-1-23,-3 4-23,3 0-17,-1 3-34,4 1-38,-2 2-32,-8 13-393,14-21 193,-14 21 126</inkml:trace>
  <inkml:trace contextRef="#ctx0" brushRef="#br0" timeOffset="146685.38">22278 15451 46,'0'0'136,"0"0"-5,-3 29-3,3-29-11,7 30-5,-5-12-9,1 1-12,2 0 0,1 0-13,2-2-8,1-2-2,0 0-13,1-4-3,4 2-2,0-6-5,2-3-6,-16-4-2,33 2-4,-17-4-7,-16 2 1,33-13-2,-18 2-3,-1 1-4,-1-4-1,-4-1 0,-1-2 8,0-7 7,-4 4-11,3-2 16,-5 5 9,-1-3 4,-1 20 4,3-31-1,-3 16-4,0 15-6,0-23-7,0 23-1,0 0-3,0 0-3,0 0 2,0 0-2,0 0-1,0 0 0,-9 65-4,9-33 3,3 5-3,-3 8-2,2-2-1,-1 3 1,-1 3-1,0-2 1,0-4 2,0 4 1,0-8-5,-1 3 2,-4-7-1,0-6-5,0 1 4,-4-8-1,-2-1-3,-3-3-4,-2-6-23,1-6-24,-3-2-27,-4-2-38,2-2-44,20 0-38,-36-8-545,23 0 247,-2-3 164</inkml:trace>
  <inkml:trace contextRef="#ctx0" brushRef="#br0" timeOffset="147176.41">22913 15574 80,'0'0'125,"0"0"3,0 0-9,0 0 3,0 0-7,0 0-6,0 0-6,0 0 2,-12 75-11,7-49-9,4 3-5,-2 1-5,1-1-5,0 1-2,-2-3-8,4-3-4,-1-1-6,1-5-5,0 2 3,0-20 16,-2 26 6,2-26-4,0 17-9,0-17-6,0 0-6,0 0-4,0 0-6,0 0-4,0 0-4,-13-71-5,11 42-2,2-3-5,-3-5-5,1-5-1,0-3-3,2 2-3,2-2-3,3 4-4,2 4 1,4 1-2,0 8-4,0 6 1,3 3-2,3 2-1,1 9 4,-2 5 20,-16 3-2,38 10 1,-19 2 0,-3 2-1,0 5-3,-4 3 1,2 0-3,-7 4 5,-2-1-1,-3-2 2,-2 1-1,-5-4-2,-4 3-1,0-2 2,-6-4-14,-3-2-12,-3-3-21,0 0-23,0-9-22,2 3-29,1-4-19,18-2-25,-33 0-461,33 0 210,-19-6 138</inkml:trace>
  <inkml:trace contextRef="#ctx0" brushRef="#br0" timeOffset="147467.43">23436 15337 40,'-13'-8'167,"13"8"-10,0 0-4,-24 0-13,24 0-5,0 0 5,-28 29-11,21-13-4,-3 11-10,6-3-6,-3 4-5,2 3-9,1 0-6,4 1-7,-3 0-5,3-3-7,3-4-5,-1 2-6,2-6-5,3-1-7,0-2-1,6-5-4,0-3-8,3-3-22,1-3-23,4-2-20,2-4-39,-23 2-24,50-13-38,-25 3-36,1-2-438,2-8 206,-2 0 136</inkml:trace>
  <inkml:trace contextRef="#ctx0" brushRef="#br0" timeOffset="147645.44">23392 15563 27,'0'0'131,"0"0"-12,0 0-11,0 0-12,0 0-5,0 0-18,73-8-27,-45 2-39,9-2-48,0-2-183,6-3 76,-5-1 51</inkml:trace>
  <inkml:trace contextRef="#ctx0" brushRef="#br0" timeOffset="148011.46">23728 15608 75,'-9'12'138,"9"-12"-5,0 0-12,0 0-9,0 0-9,0 0-15,33 15-12,-33-15-5,39-8-7,-17 1-6,-4 1-2,1-2-9,-1 0-13,-2 0 3,-3-1-3,-2-1 1,-11 10-4,12-18-1,-12 18-6,0 0-15,0 0 16,-28-25-1,28 25 1,-28-2 8,28 2 7,-40 7 1,22 1 5,-6 2 3,3 2 2,0 6 1,2-1-6,1 2-4,3-1-1,4 1-3,4-2-3,2 0-3,5-17 0,5 31-2,2-18-8,4 0-21,9-5-24,0-2-24,11 4-16,2-10-17,4 2-14,0-4-16,8 2-12,-3-8-10,0 2-348,-1-2 163,-1-2 108</inkml:trace>
  <inkml:trace contextRef="#ctx0" brushRef="#br0" timeOffset="148451.49">24345 15614 502,'12'-14'24,"-6"4"15,-6 10 16,3-19 18,-3 19 13,0 0 9,-16-22 3,16 22 9,-27-8 2,9 4 2,-6 0 0,0 2-4,-1 4-7,2 0-10,-6 2-6,3 2-6,-3 0-7,6 5-4,-1-1-6,6 3-10,4 0 0,4 1-5,3 3-2,5 0-5,2-17 1,9 32-6,2-18-4,4 1-1,4-3-4,0-3-6,-1-3-12,6-2-4,-3-4-6,5 0-6,-3-4 3,3-2 1,-1-4-3,1-1 0,-3-6 4,0 0-4,-1-2 2,-4-6-4,1-4 1,-5-5 4,0 1-2,-8-4-2,0 3 1,-4 1 1,1-3-1,-3 3 2,-3 2 3,-1 1 7,0 1 2,2 7-2,-2 1 0,-1 7-3,5 14-3,-11-21 5,11 21 0,0 0 5,0 0-3,0 0 5,0 0 2,-29 48-1,27-27 2,2 6 2,2 5-1,4 2 1,-2 5 0,0 3 1,4-3-1,1 2-1,-2-3 0,4 3 0,2-6-2,-2 1-1,-2-7-3,0-4 1,2 1-1,-2-6-13,-3-2-24,1-5-42,0-1-51,-7-12-60,14 16-570,-14-16 256,0 0 168</inkml:trace>
  <inkml:trace contextRef="#ctx0" brushRef="#br0" timeOffset="149055.52">25190 15331 8,'7'-16'175,"-7"16"-15,0 0-28,0 0 4,0 0 4,0 0-5,0 0 3,0 0 0,0 0-1,13 59-7,-11-32-7,2 1 5,-1 4-4,1 1-8,-2 1-2,3 1-5,-3 0-10,1-1-7,1-3-9,0 0-7,1-1-6,0-3-8,1-4-1,0-1-10,1-8 2,5-2-6,2-1-14,7-6-23,2-8-32,-23 3-26,47-13-30,-21 3-41,-1-3-39,-3-7-56,-2 2-548,-3-1 259,-1-2 171</inkml:trace>
  <inkml:trace contextRef="#ctx0" brushRef="#br0" timeOffset="149239.53">25125 15646 37,'0'0'150,"0"0"-14,0 0-13,0 0-12,0 0-8,45-29-18,-25 18-22,4 0-34,1-2-35,1 2-37,-1-2-225,5-4 91,1-3 60</inkml:trace>
  <inkml:trace contextRef="#ctx0" brushRef="#br0" timeOffset="149653.55">25553 15602 72,'0'0'139,"0"0"-11,0 0-9,16 18-8,-16-18-7,23 7-12,-23-7-10,30 0-5,-11 0-7,-19 0-8,39-10-2,-19 1-9,-2 1-5,-2-5-11,-1 0-7,-1 1-5,-3-1-7,-4-1-2,-7 14-5,7-25-2,-7 25 0,-7-28-4,7 28-2,-18-21 6,6 13-6,-3-1 4,15 9-2,-25-4 3,25 4 5,-31 0 12,31 0 5,-29 11 10,14-1 6,1 3 7,3-1-1,0 3 1,3 2-3,2 0-2,5 3 0,1-1 0,4 2-2,4 3-3,4-3-2,1-1-1,3 1-3,4 0-1,0-4-3,2 1-3,1-2-2,-2-4-2,2 0-3,-2-6-12,0-1-20,0 0-24,-2-1-32,2-2-33,-21-2-38,33 0-34,-33 0-409,32-3 198,-17-5 130</inkml:trace>
  <inkml:trace contextRef="#ctx0" brushRef="#br0" timeOffset="149896.57">26036 15507 97,'0'0'156,"0"0"-13,0 0-10,0 0-16,0 0-3,0 0 1,0 0-4,0 0-6,0 0-4,0 0-5,56 34-8,-42-17-6,0-3-9,-2 1-7,-4-2-4,5-1-7,-4 0-17,-9-12-22,13 17-23,-5-7-23,-8-10-35,14 9-38,-14-9-33,0 0-350,0 0 166,27-9 108</inkml:trace>
  <inkml:trace contextRef="#ctx0" brushRef="#br0" timeOffset="150098.58">26393 15356 37,'0'0'185,"0"0"-3,0 0-9,0 0-6,-55 26-9,37-10-17,-5 7-3,-3 1-13,1 5-12,-8 7-12,-2-3-5,3 3-11,1-3-18,4 1-30,2-5-30,5-3-37,5-6-36,2 1-34,5-6-42,2-3-360,4-2 171,2-10 113</inkml:trace>
  <inkml:trace contextRef="#ctx0" brushRef="#br0" timeOffset="150444.6">26540 15374 52,'0'0'231,"-7"-20"-11,7 20-15,-6-15-18,6 15-17,0 0-23,-7-15-14,7 15-8,0 0-3,0 0-2,0 0-5,0 0-6,-17 40-4,14-17-5,6 3-4,-3 5-5,2 3-6,0 0-1,1 1-3,-1-1-10,2-1-5,2-1-7,-4 0-5,3-6-3,2 2-3,0-5-4,2-7-4,2 1 2,2-4-9,3-4-1,0-3-16,5-2-22,-1-6-24,5 0-25,0-2-27,1-2-31,-1-1-49,-1-4-58,-3 0-619,-1-5 285,0 2 189</inkml:trace>
  <inkml:trace contextRef="#ctx0" brushRef="#br0" timeOffset="150677.61">26536 15562 67,'0'0'167,"0"0"-18,0 0-4,0 0-9,0 0-11,0 0-8,0 0-11,0 0-10,0 0-5,96-7-10,-65 1-7,7 2-5,-5-4-8,0 2-6,-3-2-5,-4 3-24,-5-1-34,0 1-31,-2-1-31,-19 6-40,26-9-362,-26 9 160,13-6 106</inkml:trace>
  <inkml:trace contextRef="#ctx0" brushRef="#br0" timeOffset="152633.73">26984 10576 62,'11'-19'86,"-11"19"-3,17-17-2,-7 9-6,3 0-4,-1-3-1,2 3-5,-14 8-3,26-17-3,-10 8 0,-2 3-10,2-1-4,-16 7-6,33-7 0,-19 2-5,-14 5-9,31 0-1,-31 0 6,32 11-4,-15-3-8,-1 7 11,2-1 0,1 6 0,-3-2 4,2 5-4,-5 1 6,1 2-1,-5 2 12,-1 3-4,1-4 4,-4 5 0,-3 0 4,-2 2 1,-6 2 4,1 3-2,-6 4 4,0 5 2,-5-3-2,-1 2 3,0 2 0,-3-6-2,1 2 0,-2-3 0,0-1-1,0-5-4,2-2-3,1 0-4,-1-5-3,0 3-4,3-2 0,2-6-5,3 1-3,1 1-3,3 1-2,-1-1 0,7-4-1,-2 3-2,7 3-4,2-3 1,0 3-3,7-1 0,-2-1 0,5 5-5,0-4 1,1 1 0,2 1-1,-2-7-1,-1 2-2,0-3 0,1 3-2,-1-5-1,-3 1 1,-2-4 0,2 1-6,-1-2 3,-1 0-1,-3-5 3,4 3-6,-3-2 6,0-1 0,-9-10-1,13 16-2,-6-7 0,-7-9-1,11 13 1,-11-13-6,9 10 7,-9-10-3,0 0 2,8 14-9,-8-14 2,0 0 6,0 0 0,5 18 0,-5-18 5,0 0 0,0 0 2,-17 20-5,17-20 7,-13 13-3,13-13 3,-20 16-1,10-4-1,-5 0-2,1 1 1,1 1 1,-3 4 1,-1 1 0,1-1 2,0 4-4,-1 0 1,-2 3 0,2 5 0,-1 1 3,4 0-2,1 1 2,-2 0 1,2 1-3,2 1 2,0 0 1,1 2-1,4-1 3,-1 1 3,0 0 0,2 2 5,1 2-3,-2-7 0,6 3 1,-1 0 0,1-4-2,1 5 2,-1-1-3,3 0 2,0-3-3,-1 0 1,1 1-2,1 0-2,0 0 0,0-2-1,2-2 2,-4 4 2,5-2 1,-3 0-3,2 1 4,-1 1-3,-2-1 0,3-2-2,-4 5 1,1-3 1,1 1-1,0-1 0,-1-1 2,-1 5 1,-2-5-1,2 1 3,0 0-2,1 1-3,-3-3 3,0 3 1,2-3-1,-2 3-1,2-1-4,-2 1-1,0 0 1,0-2-4,0 0 1,-2 0 2,0-2-1,2 2-1,-3-3 3,-1-2 4,2 0 4,-3-2 4,-1 0 1,3-1 2,-5-3 2,5-2 4,-5 0 5,-2 0-3,1-3-2,-6 2 0,3-2 1,-5-2-4,-1-1-2,-4 0 3,-1-2-7,-1-3-3,4-4-4,-1 0-16,-1-1-27,4-2-35,18-1-36,-33-4-39,17 0-49,16 4-54,-26-11-47,19 2-63,7 9-720,0 0 363,0 0 240</inkml:trace>
  <inkml:trace contextRef="#ctx0" brushRef="#br0" timeOffset="153790.79">27276 15169 10,'0'0'198,"0"0"0,0 0-6,0 0-3,-12 10-6,12-10-11,0 0-8,0 0-10,-6 16-12,6-16-8,0 0-10,0 0-10,0 0-10,-5 18-5,5-18-9,0 0-7,0 0-7,0 0-5,0 0-6,0 0-6,21 14-6,-21-14-3,0 0-7,28-3-5,-28 3-5,0 0-1,32-17 0,-17 9-8,-1-1 1,-3-2-7,3-1 0,-2-3-1,1-1-2,2-6-2,2 1-1,-5-2-3,3-2-2,3-4 0,-1-3-1,-3-1-1,2-1-3,-1-2 4,1 0-8,-3 1 3,2-3-1,-1 2 0,2 0-1,-1 0-1,-2 1 0,0 0 0,-2-1 2,5 0-2,-4 0-1,-3 0 3,2 1 0,0-1-3,0 1 0,-3 0 5,0 0-5,1 1 0,-2-2 0,1 5 2,-4 1-1,3 1 0,-6 3 6,5-3-6,-4 7 0,1 1 2,-1-1-3,0 3 2,1 3-2,-3 16 1,0-30 1,0 30-2,0-23 3,0 23-2,-3-24-1,3 24 1,-4-18 1,4 18-1,-7-17-1,7 17 3,-7-15-2,7 15 0,-11-9-2,11 9 2,0 0 0,-19-14 0,19 14 0,0 0-1,-19-5 0,19 5-1,0 0 4,-22-5-3,22 5 6,0 0-6,0 0 2,-25 0 0,25 0-2,0 0 3,0 0-2,-24 5 2,24-5-1,0 0-1,0 0 2,-18 9-2,18-9 2,0 0-1,-14 10 3,14-10-2,0 0 1,-12 12-2,12-12 2,0 0-3,-9 12 3,9-12-2,0 0 1,0 0-3,-7 17 4,7-17 1,0 0-2,0 0-2,-5 18 3,5-18 0,0 0-2,0 0 4,-2 20-3,2-20 0,0 0 2,0 0 0,0 0-1,-5 17 1,5-17 1,0 0 5,0 0-3,0 0-1,0 0 0,0 0 0,0 0-1,0 0 3,0 0-4,0 0 0,0 0-2,0 0 1,0 0 0,0 0-2,0 0 0,0 0-1,0 0 2,23-45 0,-23 45-2,0 0 2,6-16-1,-6 16 0,9-13-3,-9 13-3,7-14-5,-7 14-3,11-18-2,-11 18 0,9-18-2,-9 18 2,8-17-1,-8 17 1,10-16-2,-10 16-3,6-10-3,-6 10-1,0 0-1,7-18 2,-7 18-3,0 0-5,0 0-11,0 0-19,0 0-20,0 0-19,0 0-13,0 0-13,0 0-16,0 0-15,0 0-15,0 0-395,0 0 193,0 0 128</inkml:trace>
  <inkml:trace contextRef="#ctx0" brushRef="#br0" timeOffset="154300.82">27792 13698 106,'0'0'125,"-9"-16"-7,9 16-3,0 0-18,0 0-5,0 0-4,0 0-10,-10-13-5,10 13-4,0 0-4,0 0-2,0 0-2,0 0-2,0 0 1,0 0-2,0 0 6,0 0-5,-42 16 2,42-16 0,-14 8-1,14-8 0,-16 8 2,16-8 0,-19 8-5,19-8 1,-16 6-3,16-6-2,0 0-3,-18 8-2,18-8-3,0 0-2,-15 9-5,15-9-3,0 0-4,0 0-1,0 0-4,-14 8-2,14-8-1,0 0-2,0 0-2,0 0-2,0 0 1,-11 12 3,11-12 1,0 0 4,2 22 5,-2-22 5,7 27 6,-5-10 5,3 4-1,-3-2 2,3 5 0,-3-4-4,3 3-4,0 3-2,0-2-2,-1 3-5,1-8-1,-1 5-5,1-5-22,-1 2-44,3-4-54,0-1-65,3-3-81,-3-3-638,-7-10 299,18 16 197</inkml:trace>
  <inkml:trace contextRef="#ctx0" brushRef="#br0" timeOffset="155100.87">24189 16431 134,'0'0'194,"0"0"-13,0 0-5,0 0-10,0 0-7,0 0-13,0 0-9,0 0-16,0 0-13,0 0-10,0 0-7,0 0-8,0 0-6,23-6-12,-5 6 0,-18 0-11,47 0-2,-26 0-6,0 0-3,1 0-5,-22 0-2,31-2-6,-31 2-1,29 0 1,-29 0-7,23 0-8,-23 0-25,21 0-23,-21 0-23,0 0-19,0 0-23,26 2-20,-26-2-22,0 0-20,0 0-421,0 0 198,0 0 130</inkml:trace>
  <inkml:trace contextRef="#ctx0" brushRef="#br0" timeOffset="155352.88">24140 16650 115,'-15'12'139,"15"-12"-10,0 0 3,0 0-4,0 0-7,0 0-6,24 25-10,-24-25-5,44 2-10,-18-4-3,7-2-5,2 2-5,-5-4-1,3 2-7,-6-2-7,2 1-3,-7 3-7,-2-1-5,-2 0-4,-18 3-18,28-6-20,-14 4-22,-14 2-29,22-4-29,-22 4-29,0 0-25,18-7-377,-18 7 172,0 0 114</inkml:trace>
  <inkml:trace contextRef="#ctx0" brushRef="#br0" timeOffset="155728.9">24983 16367 141,'-10'-14'173,"10"14"-14,-12-14-10,12 14-13,-18-10-10,18 10-5,-23-3-8,23 3 0,0 0-6,-42 13-2,27-3 1,-3 5 2,-1 4-2,2 5-5,4 8-2,-1 2-1,5 7-5,1-2-7,1 4-5,7-9-7,4 7-4,4-1-6,4-7 0,4 1-11,6-7-2,0-1-6,-1-7-5,3-5-14,-1-2-17,-1-10-30,1 1-26,2-3-31,-5 0-28,1-5-28,1 5-27,-6-8-37,-16 8-507,31-10 240,-20 6 158</inkml:trace>
  <inkml:trace contextRef="#ctx0" brushRef="#br0" timeOffset="156038.92">25195 16665 120,'0'0'200,"-9"-17"-10,9 17-15,0 0-16,0 0-14,-7-18-16,7 18-13,0 0-14,0 0-7,0 0-3,0 0-4,0 0-3,0 0-7,0 0 2,0 0-5,2 59-5,-2-59-6,5 27-3,-5-27-5,4 24-3,-2-8-2,-2-16-5,5 24-5,-4-11-3,-1-13-1,4 21-3,-4-21-4,4 20-4,-4-20-13,0 0-21,6 14-31,-6-14-23,0 0-35,0 0-29,0 0-24,0 0-31,0 0-461,0 0 219,0 0 143</inkml:trace>
  <inkml:trace contextRef="#ctx0" brushRef="#br0" timeOffset="156660.96">25188 16430 176,'0'0'200,"0"0"-19,-7-20-22,7 20-15,0 0-18,-7-12-27,7 12-30,0 0-37,0 0-34,0 0-43,0 0-42,0 0-271,0 0 122,0 0 80</inkml:trace>
  <inkml:trace contextRef="#ctx0" brushRef="#br0" timeOffset="157181.99">25438 16657 157,'0'0'184,"0"0"-23,-10-13-14,10 13-11,0 0-10,0 0-5,0 0-3,-19 34-3,18-14-4,-1 8-4,-1 3-6,0 3-6,3 1-5,0 3-8,0 1-4,0-5-2,0 5-7,0-6-6,0-1-3,0-3-5,0-3 2,0-6 6,0-1 6,0-19-4,0 28-7,0-28-7,0 0-3,0 0-8,0 0-3,0 0-5,0 0-3,0 0-2,0 0-4,0 0-4,-5-70-2,5 45-4,-2-6-1,2-3-3,0-1-3,2-6 0,1 0-2,2 1-4,0 1-3,4 4-1,-2 5-5,4 5-5,-2 2-2,4 2-2,1 5-1,-3 3-2,3 2 2,-2 3 0,-12 8-2,25-5 1,-25 5 4,0 0 1,31 8 0,-31-8 1,16 16 6,-16-16-2,5 18 3,-5-18 3,-5 25 0,5-25 2,-18 24 3,1-11 0,-1 2-1,-5-3 2,1-1-1,-3-3-11,-1 0-23,3-6-30,1 1-31,1-1-30,21-2-39,-28-5-53,28 5-451,-13-8 227,13 8 149</inkml:trace>
  <inkml:trace contextRef="#ctx0" brushRef="#br0" timeOffset="158119.04">25809 16439 176,'-4'-17'167,"4"17"-20,0 0-13,-5-18-17,5 18-5,0 0-14,0 0-4,0 0 5,0 0-5,0 0-9,0 0-5,2 65-5,-2-43-3,3 3-1,-3 1-10,0-4-3,0 1-3,0 0-6,0-5-2,0 2-5,0-20 2,2 30 4,-2-30-1,2 20-7,-2-20-3,0 0-6,0 0-2,0 0-4,0 0-3,0 0-2,0 0-5,43-33-3,-32 20 0,0-1-3,-2 1 1,4-2 0,-2 3-3,-1-1-5,-1 3 0,-9 10-4,17-14 6,-17 14-4,0 0 2,23 3 1,-23-3 2,0 0 0,21 32-1,-16-20 2,2 5-1,1-2-2,0-3 1,-2 3 1,4-3 1,2-2 0,-12-10 1,20 14-3,-20-14 1,25 2-3,-25-2 1,27-7-3,-10-2 2,-3-1-4,-1-2 2,1 0-4,-4-3 1,0-5 0,-1 4 0,-3-3-5,1 3 4,-4-3 0,-3 19-2,6-28 1,-2 16-3,-4 12-2,0 0 7,0-21-5,0 21 6,0 0 4,0 0 2,0 0 1,0 0 1,0 0 2,-33 53 2,33-37-1,-2 1 2,2-17 0,4 35-1,1-17 0,1 2 0,1-8-3,6 3 1,-2-3 0,3-5-1,0 0-6,-14-7 0,30 2-5,-30-2 3,31-6-3,-15-2 1,0-2-1,-1 0-1,-1-1 1,-3-3-3,0-2-4,-1-2 4,-4-1 0,2 1 2,-5 0-2,1 0 7,-4 18 0,3-32 4,-1 18-6,-2 14 3,0-24-2,0 24 4,0 0-3,-5-25-1,5 25-1,0 0 1,0 0-1,-7-14 3,7 14-1,0 0 4,0 0-2,0 0 0,0 0-6,0 0-2,43 8-8,-43-8 3,27 0 0,-10-3 0,-17 3 0,32 0 2,-32 0-2,31 0 2,-15 3-2,-16-3 5,26 5 1,-12 0 13,-6 4 11,2 3 13,-2 2 9,-1-3 6,-7-11 7,4 34 3,-4-10 1,0-5-3,-2 8-5,2-4-4,-2 2-4,2 0-5,2-5-1,-2 4-2,2-3-11,1 1-22,3-6-32,-1-1-44,6-3-50,1-4-39,3-1-31,1-1-32,-16-6-498,35 0 246,-17-3 163</inkml:trace>
  <inkml:trace contextRef="#ctx0" brushRef="#br0" timeOffset="158458.06">26857 16318 171,'-7'-21'174,"7"21"-5,-2-17-5,2 17-13,0 0-15,-4-16-12,4 16-6,0 0 3,0 0 2,0 0-1,0 0-4,0 0 7,13 60-2,-10-36-4,-3-1-7,0 4-3,0 3-9,-3-3 4,3 1-10,-2 3-6,2-8-7,0 1-5,2-2-7,1-4-6,2 0-2,2-4-9,5-3-15,1-5-32,-13-6-32,38 2-32,-14-4-33,-3-2-30,11-2-32,-8-4-26,6 3-24,-3-4-569,-3 0 263,-1 1 174</inkml:trace>
  <inkml:trace contextRef="#ctx0" brushRef="#br0" timeOffset="158623.07">27028 16433 12,'-18'0'164,"18"0"-16,0 0-14,0 0-33,0 0-29,0 0-31,0 0-34,47-33-44,-27 23-182,9 0 75,-6 2 49</inkml:trace>
  <inkml:trace contextRef="#ctx0" brushRef="#br0" timeOffset="159023.09">27058 16491 16,'0'0'159,"0"0"-14,10 23-10,-10-23-13,16 12-9,-16-12-11,24 4-12,-24-4-11,25 0-3,-25 0-9,31-10-6,-17 4-11,-1-3-1,-1 1-14,-2-6-2,-10 14-5,14-22 8,-14 22-13,0-25-1,0 25 11,-9-24-4,9 24 3,-15-16 1,15 16 4,-21-11 4,21 11 4,-24-2 9,24 2 9,-29 9 8,14 1-2,1 2 2,3 4 2,-1 5-4,4 1-3,5 5-5,1 1-3,4-1-5,1 1-3,3 1-5,0-1-2,4-6-5,-1 3-1,5-5-5,1-3-17,-2-5-29,3-4-29,4-4-24,0 1-36,2-5-22,-22 0-20,42-5-19,-21-1-34,0 0-414,-1-2 208,-1-1 137</inkml:trace>
  <inkml:trace contextRef="#ctx0" brushRef="#br0" timeOffset="159261.1">27351 16383 50,'0'0'169,"0"0"-1,0 0-7,0 0-8,0 0-7,25 47-9,-18-33-13,1 1-10,2 2-15,-2-1-4,1 2-13,1-2-7,-1 0-24,-1-3-33,-2 1-32,0 0-25,4-1-27,-10-13-33,12 14-386,-12-14 165,0 0 109</inkml:trace>
  <inkml:trace contextRef="#ctx0" brushRef="#br0" timeOffset="159462.12">27554 16402 84,'-31'5'206,"31"-5"-12,-25 10-10,10-4-20,-1 4-12,0 1-15,-3 2-13,3 3-12,0 2-6,-1-1-26,1-1-44,2 5-40,2 0-56,3 0-49,1-4-370,7-2 163,1-15 108</inkml:trace>
  <inkml:trace contextRef="#ctx0" brushRef="#br0" timeOffset="159783.13">27643 16233 33,'0'0'191,"2"-16"-10,-2 16 1,0 0-6,0 0-4,0 0-4,0 0 0,0 0-4,0 0-9,5 65-9,-5-41-9,2 5-13,-2 0-5,2 1-10,1 1-11,1-1-9,-1-2-4,-1 5-9,2-7-9,1 1-5,2-3-5,-1-5-4,3-1-12,0-2-26,2-4-24,6-5-28,-3-1-32,-14-6-7,30 2-27,-9-4-39,-21 2-47,38-11-574,-18 1 259,-1-2 172</inkml:trace>
  <inkml:trace contextRef="#ctx0" brushRef="#br0" timeOffset="159979.15">27710 16430 37,'-28'0'217,"28"0"-4,-18 1-10,18-1-16,0 0-14,0 0-15,0 0-17,0 0-13,0 0-20,0 0-35,0 0-30,81-9-41,-53 4-9,-1-2-27,5 4-33,-2-4-52,-1-1-377,-4-1 169,-1 1 111</inkml:trace>
  <inkml:trace contextRef="#ctx0" brushRef="#br0" timeOffset="160465.17">24361 17727 115,'5'-24'217,"-5"24"-8,0 0-13,17-15-22,-4 9-15,3 0-16,8-4-11,6 2-17,1 0-10,9 0-26,2-3-35,5 1-37,-2 0-35,2-2-34,-3 4-43,-1 0-405,-6-3 173,-4 3 114</inkml:trace>
  <inkml:trace contextRef="#ctx0" brushRef="#br0" timeOffset="160675.19">24615 17821 60,'0'0'189,"-16"6"-16,16-6-13,0 0-15,0 0-14,0 0-9,0 0-14,0 0-13,0 0-26,0 0-24,70-11-41,-42 8-38,3-2-27,1-4-30,-1 4-289,4-3 130,4 0 85</inkml:trace>
  <inkml:trace contextRef="#ctx0" brushRef="#br0" timeOffset="160959.2">25585 17543 102,'-12'-11'205,"12"11"-4,-28-16-2,12 9-3,-5-1-2,0 4-9,0 0-2,-5 2-1,-2 4-4,0 2-5,-5 2-5,1 7-13,-1 3-11,0 4-10,5 0-6,1 4-9,8 1-11,3-4-5,5 3-9,5 0-8,6-3-10,6-2-3,12 2-9,4 0-10,9-2-26,7-5-25,-1-1-35,11-4-35,-1-5-42,0-2-44,4-2-54,-4-4-83,1 0-621,-5-3 310,-9 2 204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51:02.3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21869 6632 82,'0'0'100,"-25"8"-5,25-8-7,-19 8-2,19-8-9,-18 6 0,18-6-4,-15 6-3,15-6-6,0 0 3,0 0 5,-7 12 6,7-12 3,0 0 2,42 11 2,-11-7-3,8-1 1,18-3-2,17 0-2,35-3-4,11-1-6,6-2-6,32-5-5,9-1-3,6-2-5,8 0-6,11-1-4,2 1-4,-5 1-3,-9-1-4,-8 1-3,-5 3-4,-13-1 0,-30 5-3,-12 0 0,-7 0-3,-23 0-3,-17 3 0,-14 0 1,-2-1-4,-11 3 1,-3-2-2,-3 1 0,-6-1-4,-3 1-1,-1 2-11,-2-1-11,-20 1-9,27 0-13,-27 0-19,0 0-17,0 0-24,0 0-21,0 0-15,0 0-11,-55 16-14,22-10-341,-12 2 171,-3 2 112</inkml:trace>
  <inkml:trace contextRef="#ctx0" brushRef="#br0" timeOffset="355.02">21928 6677 22,'-62'-5'139,"12"1"-4,8 0-10,4 2 5,7-3-6,8 4-1,-1-1-8,4 2-10,20 0-5,-29-6-9,29 6-10,0 0-7,0 0-5,0 0-7,57-30-3,2 18 1,45-3-4,46-5-6,13 4-4,10-3-1,10 3-3,8-3-2,12 4-3,7 0-1,1 0-10,-3 2 5,-10 1-7,-18 1 0,-10 1 0,-20 4-4,-41-1-4,-13 2 2,-23 3-2,-20-1 0,-10 3 0,-10-3 1,-4 1-1,-6 1-1,-6-1 0,-17 2-2,18-3-7,-18 3-25,0 0-44,0 0-45,0 0-65,0 0-479,0 0 222,-53-19 146</inkml:trace>
  <inkml:trace contextRef="#ctx0" brushRef="#br0" timeOffset="1867.1">3425 7809 178,'0'0'178,"-5"-17"-20,5 17-12,0 0-20,0 0-17,0 0-8,0 0-5,0 0 3,0 0 2,-10 55-1,10-29 4,-1 3-2,1 3-8,-2-4-2,-3 2-8,2 0-6,3-3-6,-1-3-5,-2-2-6,1-1-5,2-2-6,0-19-3,-2 32-10,-2-20-20,4-12-38,-4 18-40,4-18-48,0 0-44,-12 12-46,12-12-417,0 0 210,0 0 138</inkml:trace>
  <inkml:trace contextRef="#ctx0" brushRef="#br0" timeOffset="2214.12">3162 7912 205,'0'0'203,"-9"-13"-11,9 13-17,-8-15-20,8 15-17,0 0-10,8-27-15,-8 27-11,22-20-10,0 7-10,5 3-10,6 2-3,7 0-10,5 4-4,-6 4-8,7 4-5,-1 4-4,-3 3-2,0 5-3,3 2-2,-5 7-3,-8-2 0,-4 4-2,-5 3-1,-5-1-1,-3 3 6,-8-5 4,-6 2 9,-5 1 8,-5 2 9,-4 0 4,-11-3 8,1-2 3,-6-4-1,0 1 5,-4-7-11,0-1-8,5-5-4,-3-1-7,1-4-4,2 1-17,2-6-30,3 1-38,2-4-47,21 2-49,-35-4-51,35 4-57,-19-13-569,17 6 276,2 7 183</inkml:trace>
  <inkml:trace contextRef="#ctx0" brushRef="#br0" timeOffset="2529.14">4219 8187 4,'-1'19'260,"1"-19"-6,0 0-10,0 0-14,0 0-21,1 19-18,-1-19-16,0 0-15,24 6-15,-8-6-14,-16 0-13,42 0-12,-11-3-8,2 0-12,1-3-8,7 2-5,-5-2-18,0-2-18,-7 3-19,2 0-17,-6-1-24,-5 2-20,0 0-19,-3-1-30,-17 5-21,23-3-32,-23 3-17,0 0-22,0 0-445,0 0 214,0 0 141</inkml:trace>
  <inkml:trace contextRef="#ctx0" brushRef="#br0" timeOffset="2758.15">4384 8366 129,'-6'12'227,"6"-12"3,0 0-4,-9 18-3,9-18-13,0 0-3,0 0-10,0 0-8,14 19-12,-14-19-13,28 0-6,-28 0-12,44-6-8,-16 1-32,3-1-7,3-3-12,4-2-7,-3 3-7,3-2-12,-8 1-27,0 1-25,-5-1-28,-3 4-35,-1-3-41,-7 4-52,-14 4-39,21-8-29,-21 8-620,0 0 284,0 0 187</inkml:trace>
  <inkml:trace contextRef="#ctx0" brushRef="#br0" timeOffset="15105.86">4799 8294 39,'-27'0'157,"27"0"-10,0 0-17,-25-2-10,25 2-10,0 0-16,-20 2-5,20-2-11,0 0-4,0 0-8,0 0-7,0 0-5,0 0-1,0 0-4,0 0-1,84-10-7,-42 4 1,5-2-5,11 0-3,2 1-5,-2-2-1,0 1-1,-6 1-6,-3 1-3,0 0 1,-2-1 0,-3 1-2,-5-3 0,-3 5-5,-3-2 2,-5 2-2,-4 0-2,-6-1-2,-2 2 2,-16 3-2,22-7-7,-22 7 6,0 0-2,0 0 6,0 0-1,0 0 6,0 0 0,-38-32 11,20 28-2,1-2 4,-2 2 9,1 0 0,18 4 2,-34-9 4,21 7 2,13 2-6,-24-6-2,24 6-9,-18-4-6,18 4-4,0 0-2,0 0-2,0 0 0,0 0 0,0 0 0,0 0-2,0 0 2,61 15-1,-36-5 0,-1-2 0,-2-2-4,1 4 1,-3-1 3,-7 2 11,4 1 7,-7 1 11,-1 1 4,-5 2 8,-4-16 1,0 33-2,-7-13-2,-2 0-5,-4-1-2,-1 1-6,-5-4-7,3 1-20,-4-3-33,1-1-41,4-3-46,2 0-45,13-10-51,-18 14-635,18-14 286,0 0 188</inkml:trace>
  <inkml:trace contextRef="#ctx0" brushRef="#br0" timeOffset="15835.9">6373 8159 176,'-24'-9'207,"8"5"-6,0-2-14,16 6-18,-35-9-9,16 4-16,0 1-16,-3 2-11,22 2-13,-38 2-11,19 2-13,-2 2-8,0 4-6,-2 4-3,6 2-9,-1 5-5,3 3-1,6 3-6,0-1-1,4 1-4,5-3-2,3 0-2,4-3-1,2 0-5,4-4-1,7-4-4,1-3-1,4-6-3,1-4-7,4-4 2,0-4-2,5-7-1,-4 0-3,0-6 0,-4-2-2,0-5 0,-5-2-1,-2-2-2,-2-2 0,-4-6 0,-1-6 0,-5 1 0,-3-1 3,-1-2 3,-4 3 7,0 0 5,0 9 5,-2 3 5,0 2-1,2 7-4,0 1-6,-2 4-4,2 19-4,-3-27 0,3 27-2,0 0 1,0 0 1,0 0 1,0 0 0,-26 66 3,22-34 0,1 2 2,-1 5 4,1 3 2,3 3 3,0-2 3,3 0-4,4-1 4,-2-4-4,7-3 1,4-1-3,0-4-1,4-8-1,4-4-3,1-7-7,4-6-12,-1-3-10,2-4-4,1-3-4,-4-6-3,1-3 5,-1 0-4,-5-4 2,-3-2 4,-2-1-5,-3 1 4,-3-1 4,-2-1 2,-1 6 4,-6-4 3,3 6-1,-5 14 6,0-25 0,0 25 1,0 0-2,0 0 3,-15-17 7,15 17 3,0 0 2,0 0 4,-25 42 1,20-23 1,1 2 2,2 3-2,-1-2 0,3 1-2,3 1 0,1-2-1,1-1-2,4-3-23,2-4-19,6 1-30,0-5-43,5-5-39,4-5-37,1 0-25,4-5-33,5-3-541,4-3 263,0-3 174</inkml:trace>
  <inkml:trace contextRef="#ctx0" brushRef="#br0" timeOffset="16061.91">7536 7939 78,'0'0'201,"-35"6"-4,16 2-9,-2 1-3,-2 2-8,1 4-6,4 1-7,0 2-11,1 4-4,3-1-15,5 3-8,4-3-11,5 0-8,3-1-8,4 0-11,6 0-6,3-5-19,6 0-32,-2-6-40,7-1-44,-5-6-49,5-2-6,-1 0-42,3-7-44,-3 4-450,2-6 219,-2-2 145</inkml:trace>
  <inkml:trace contextRef="#ctx0" brushRef="#br0" timeOffset="16379.93">7781 8036 800,'0'0'33,"-21"-2"89,21 2 45,0 0 79,-23-2-54,23 2-35,0 0-27,0 0-27,-24-4-19,24 4-7,0 0-9,0 0-3,0 0-9,0 0-1,0 0-7,0 0-2,0 0 0,66-6-6,-66 6 0,35 14 1,-19-4-1,0 3-1,-1 4 2,-4 0-2,-1 4-2,-9 0 2,4 0 1,-5 0 8,-2-2 3,2-19 7,-4 34 5,-1-22 13,5-12-8,-7 16 4,7-16-7,0 0-3,0 0-9,0 0-2,0 0-11,0 0-2,0 0-12,-7-57-18,7 57-18,19-39-24,-8 17-23,2-2-30,3 1-32,-1 1-30,4 0-23,2 1-26,-2 2-14,1 2-15,2 0-591,-3 3 278,4 0 184</inkml:trace>
  <inkml:trace contextRef="#ctx0" brushRef="#br0" timeOffset="16829.96">8267 7958 7,'2'22'203,"-2"-22"-11,0 0-16,0 0 0,1 16 2,-1-16-4,0 0-4,4 26-7,-2-14-12,-2-12-11,6 27-12,2-10-11,-4-2-11,4 2-11,2-3-6,-1 2-10,2-5-7,4 0-10,1-1-14,2-3-10,4-5-10,-2 0-8,2-2-4,-22 0-6,43-9-7,-21 4 0,-4-5 0,4 2 1,-6-3-1,-2-3 2,-2 2 0,-3-3 11,0-3 7,-2 4 8,-7 14 9,8-25 8,-4 13 7,-4 12 0,10-18 0,-10 18-3,4-18-3,-4 18-9,0 0 9,0 0 0,0 0 8,0 0-2,0 0-5,0 0 8,-12 79-3,10-44-13,-2 7-6,1 5-2,0 4-2,1 6-3,-1 2-1,2 0-7,-4 0 7,-1-1-4,5-10 10,-3-1-2,-3-5-3,-3-3 5,-1-2-5,-1-8-2,-9-1-1,4-8 2,-6-6-13,-5-3-24,-1-3-33,0-3-37,-4-5-39,-3-6-42,7-1-52,-1-4-42,6-5-49,3-2-667,9-7 330,3-1 217</inkml:trace>
  <inkml:trace contextRef="#ctx0" brushRef="#br0" timeOffset="17316.99">8976 8110 1659,'6'-17'52,"-6"17"64,0 0 31,2-17 16,-2 17-26,0 0-9,0 0-29,0 0-25,0 0-10,0 0-2,0 0 4,0 0-1,0 0-2,0 0-3,0 64 3,3-33-5,-1 4 0,-2 7-6,0 0-9,0 2-1,0-8-1,-2 6-4,-1-8-4,3-4 0,-2 1-5,2-6-4,-3-4 2,3-5-4,0-16 1,-3 27-6,3-27 0,0 0-2,0 0-1,0 0-7,0 0 6,0 0-9,-22-61-1,14 31 0,0-7 3,-3-2-6,2-1 2,0-4-4,1 2-8,5-1 7,3 8-3,2 1 2,5 2-2,2 5 0,6 3-1,3 3 5,1 5-2,9 2 2,-3 8-2,0 1 3,1 8 1,-2 1-1,1 4 3,-1 3-2,-3 4 2,-4 1 3,-6 1-3,-2 0 6,-4 2-7,-3-1-2,-4 4 5,-7-1 4,-3 0-1,-8-1 2,-4 1-3,-7-1-4,-2-8 2,3-2-10,4-2-19,1-5-23,3-3-35,22 0-39,-36-6-43,23 1-47,9-5-43,4 10-672,4-24 316,-4 24 207</inkml:trace>
  <inkml:trace contextRef="#ctx0" brushRef="#br0" timeOffset="17597">9389 7809 209,'0'0'268,"-8"-19"-2,8 19-22,-4-14-25,4 14-24,0 0-19,0 0-12,0 0-10,0 0-5,0 0-4,0 0 5,0 0-8,0 0-5,0 69-3,0-44-13,0 2-10,-3 5-9,3-3-8,-2 3-4,2-2-12,0-1-2,5 0-9,-5-6 16,4-2-9,1-1-8,2-3-10,2-2-19,2-2-27,9-4-43,-2-4-53,8-2-62,1-3-72,6-3-60,-2-5-757,-3-2 352,2-2 233</inkml:trace>
  <inkml:trace contextRef="#ctx0" brushRef="#br0" timeOffset="17964.02">9256 8071 134,'-24'1'289,"24"-1"-25,0 0-30,0 0-22,0 0-22,0 0-19,0 0-16,0 0-15,0 0-13,63-34-14,-37 26-14,3 0-14,4 0-14,-3 0-11,3 0-7,-4 0-7,-2 1-3,-1 1-3,-5 0-7,1 2-1,-7-1 2,-15 5 7,31-4 3,-31 4 6,21-5 1,-21 5-2,0 0 7,24 3 7,-24-3-1,9 13 0,-9-13 13,6 23-5,-3-9 7,-1 6-12,3 0 11,-4 5-3,2-6-6,0 7-9,-1-5 3,3 1-6,-3-2-3,3-2-4,-3 2-1,3-7-1,-5-13-19,6 20-36,-6-20-36,10 8-48,-10-8-50,0 0-50,0 0-42,0 0-34,0 0-756,16-33 349,-16 20 229</inkml:trace>
  <inkml:trace contextRef="#ctx0" brushRef="#br0" timeOffset="18118.03">9773 7784 201,'0'0'253,"0"-21"-10,0 21-12,0 0-15,-2-26-24,2 26-16,0 0-19,-2-18-35,2 18-54,0 0-58,0 0-54,0 0-53,14-11-70,-14 11-364,0 0 180,0 0 120</inkml:trace>
  <inkml:trace contextRef="#ctx0" brushRef="#br0" timeOffset="18752.07">10248 7937 44,'0'0'263,"0"0"-2,-54 16-18,35-11-20,1 2-22,-6 1-18,0 2-18,1 3-16,1 3-11,2-2-16,2 0-9,0 5-12,7-2-9,1 2-7,6 0-4,4-1-13,0-18-9,7 35-13,3-19-18,2-3-9,4-3-14,3-1-8,-3-3-10,5-2 0,-2-4-4,-19 0 2,39-8-1,-22 1 3,1-2-1,2-3 0,-7 0 2,1-3 3,0-5 2,-4 0 7,1-1 9,-4 1 10,0 0 8,2 1 6,-1 3-2,-1 2-1,0 0-3,-7 14-5,18-18 3,-18 18-5,24-5 0,-24 5-2,32 10-3,-14-1 4,2 6-1,-5 2-3,5 1 7,-6 3-1,-1-1 3,0 3 9,-4 0 20,-2-4-5,-3 0-3,1-1 3,-3-1-1,-2-17-14,-2 24 2,2-24 3,0 0-1,-14 12 1,14-12 3,0 0-2,0 0-1,0 0-3,-31-34-1,31 34-4,-4-29-6,6 10-1,-2 19-4,9-40-4,1 19 3,2 0-5,2 0 4,5 0-7,-3 1-2,4 4-3,2 1 1,-1 1 2,0 6-7,0 0 5,-2 6-4,3 2 0,-22 0 2,41 5 0,-23 4 7,0 3-4,0 3-2,-5 2-2,-1 4 3,0 0 1,-5 1-2,0 2 1,-3-3 1,-1 1-4,1-4 0,3 1-25,-5-3-19,3 0-19,-5-16-22,8 22-36,-8-22-30,9 15-34,-9-15-24,11 6-24,-11-6-20,12-2-614,-12 2 294,0 0 194</inkml:trace>
  <inkml:trace contextRef="#ctx0" brushRef="#br0" timeOffset="20952.19">13317 8009 155,'-5'-17'170,"5"17"-20,0 0-17,0 0-15,0 0-11,0 0-10,0 0 0,0 0 4,0 0 5,0 0 7,0 0 1,0 0-2,7 75 3,-5-52 1,0 7-2,1 0 2,-1-1-6,0 2 1,1 1-3,-1-1-9,-2-1-5,2-3-8,0-4-9,-2 0-4,3-1-2,-3-3-7,2-3-10,-2-16-2,0 29-5,2-15-3,-2-14-4,0 20-21,0-20-29,0 0-39,0 0-43,0 0-47,0 0-46,0 0-34,0 0-628,0 0 288,0 0 190</inkml:trace>
  <inkml:trace contextRef="#ctx0" brushRef="#br0" timeOffset="21685.24">13041 8059 14,'0'0'190,"-16"-8"-7,16 8-9,0 0-3,-16-9-9,16 9-7,0 0-10,0 0-10,-13-12-14,13 12-13,0 0-10,0 0-10,0-21-9,0 21-8,0 0-9,20-24-5,-9 14-7,3 0-2,5 1-7,2-2-4,4 3-5,-1-3-3,1 4-4,3-2 0,1 5-2,-2-3-2,2 4-2,-4-1 0,1 4-4,-3-3-2,3 6-1,-3-3-1,-2 5-1,2 2-4,-3 1 5,-2 1-3,-6 1 0,4 2 0,-4 1-1,-1 0 2,-5 1-3,-3 1 4,-3-15 3,0 28 9,0-28 4,-9 27 7,0-15 1,0 1 4,-4-2-1,0-1 1,1-1-4,-4-3-3,16-6-3,-28 12-2,14-7-4,14-5-8,-28 4-20,28-4-33,-23 5-37,23-5-48,0 0-37,-20 2-45,20-2-576,0 0 265,0 0 176</inkml:trace>
  <inkml:trace contextRef="#ctx0" brushRef="#br0" timeOffset="22192.26">13879 8206 150,'-14'6'205,"14"-6"-11,0 0-8,0 0-5,-18 7-8,18-7-10,0 0-14,0 0-12,0 0-15,0 0-12,0 0-10,0 0-9,0 0-7,0 0-8,0 0-8,67-4-6,-43 1-6,1 0-5,4-2-6,-2 2-3,-3-2-6,-1 2-2,-2-1-5,0 2 0,1-2-4,-22 4-7,27-4-7,-27 4-8,24-7-10,-24 7-18,21-1-11,-21 1-17,18-4-15,-18 4-28,0 0-19,17-8-24,-17 8-25,0 0-27,0 0-400,0 0 201,0 0 133</inkml:trace>
  <inkml:trace contextRef="#ctx0" brushRef="#br0" timeOffset="22557.29">13894 8484 75,'-17'10'260,"17"-10"-15,-12 9-20,12-9-10,0 0-16,0 0-17,-11 10-16,11-10-17,0 0-12,0 0-11,0 0-10,51-2-12,-28-1-13,8 0-4,-1-2-9,0 1-6,3-2-8,0 2-8,-3-2-1,-2 2-5,0-4-3,-7 5-4,0-2-11,-2 2 5,-3-2 0,-16 5-6,29-6-1,-29 6-13,20-9-20,-20 9-31,14-12-25,-14 12-30,9-16-38,-9 16-44,0 0-55,7-20-562,-7 14 268,0 6 176</inkml:trace>
  <inkml:trace contextRef="#ctx0" brushRef="#br0" timeOffset="27398.56">15376 8030 67,'0'0'234,"0"0"-16,0 0-15,0 0-22,0 0-15,0 0-16,0-21-18,0 21-17,0 0-10,0 0-5,0 0 1,0 0 5,0 0 2,7 64-4,-5-36 1,3 3-6,-2 4 9,2-1-3,-3-2-3,3 0-8,-3 0-4,0-3-17,0-4 2,1-4-8,-1-3-8,3 1-4,-3-1 0,-2-18-8,4 22-15,-4-22-36,3 18-43,-3-18-50,0 0-46,0 0-48,0 0-46,0 0-626,0 0 293,7-50 194</inkml:trace>
  <inkml:trace contextRef="#ctx0" brushRef="#br0" timeOffset="27728.58">15416 8046 115,'0'0'237,"0"0"-15,-9-16-19,9 16-21,0 0-16,0 0-20,0-24-14,0 24-11,0 0-14,23-18-12,-8 13-7,-15 5-9,36-3-11,-14 4-5,1 1-6,0 5-5,3 1-6,-1 6-2,-1 0-2,-4 4-4,-1 3-3,0 4-4,-4 3 3,-9 2 2,1-1 4,-7 3 3,-2 1 5,-5 3 4,-2 1 1,-6-4 0,-1-1-2,-2-3-3,-1-3-1,0-4-3,1-3-6,1-5-4,1-1-3,2-5-18,0 0-38,14-8-40,-26 8-55,26-8-62,-19 0-68,19 0-564,0 0 277,0 0 183</inkml:trace>
  <inkml:trace contextRef="#ctx0" brushRef="#br0" timeOffset="28069.6">16459 8212 124,'-18'7'297,"18"-7"-23,0 0-22,-18 11-16,18-11-11,0 0-18,-13 6-20,13-6-18,0 0-20,0 0-13,0 0-15,0 0-7,0 0-15,76-11-9,-50 5-6,1-1-9,2 1-11,-2 1-2,-1 0-8,-3-2-6,-5 3-9,2 0-17,-2 0-17,-1-2-25,-17 6-24,25-7-18,-25 7-18,20-10-27,-20 10-35,11-6-41,-11 6-31,0 0-562,7-16 264,-7 16 174</inkml:trace>
  <inkml:trace contextRef="#ctx0" brushRef="#br0" timeOffset="28839.64">17107 8012 46,'0'-24'241,"0"24"-15,0 0-23,0 0-22,0 0-23,2-19-17,-2 19-11,0 0-14,0 0 3,0 0 7,0 0 5,10 61-3,-6-32-4,1 2-2,-1 5-2,-1-3-3,-1 4-5,0-3-7,2-4-9,-2 0-5,0-3-3,3-6 3,-3-1 16,-2-6-7,0-14-3,7 17-13,-7-17-7,0 0-10,0 0-9,0 0 1,40-36-7,-29 17-7,3 0-12,1-6-4,-2 3 3,4-4-10,2-1-4,-5 3-4,4 2 3,-2 1-12,-2-1-15,2 6-9,1-1-24,-1 0-19,-4 6-25,4 1-25,-4 1-22,4 3-25,-4 2-30,-12 4-23,24 2-20,-24-2-27,0 0-561,18 13 279,-16-7 184</inkml:trace>
  <inkml:trace contextRef="#ctx0" brushRef="#br0" timeOffset="29046.66">17382 8219 33,'-11'11'214,"11"-11"-1,0 0-6,-12 16-1,12-16-5,0 0-10,7 27-12,4-13-6,4 2-11,6 2-16,4-1-14,3 3-12,3 0-13,2-2-9,1-2-12,-3-1-30,-3-3-34,0-2-39,-5-1-38,-1-2-40,-2-4-47,1 0-47,-21-3-508,30-6 237,-30 6 157</inkml:trace>
  <inkml:trace contextRef="#ctx0" brushRef="#br0" timeOffset="29603.69">15240 7835 26,'0'0'168,"0"0"-12,0-21-8,0 21-9,0 0-10,0 0-12,0 0-7,0 0-6,0 0-3,0 0 10,0 0 2,-44 31 7,30-9 0,-4 8 9,0 7 0,-2 9 8,-2 23-6,4-8 0,2 16 1,7-9-2,5-6-8,2-1 8,4 2-19,2 1-9,10 15-7,7-8-2,3-14-7,9 4-9,1-14-15,2-12-42,24 5-32,-9-13-49,3-12-49,5-2-52,13-11-58,28-6-58,5-12-619,1-2 305,18-9 202</inkml:trace>
  <inkml:trace contextRef="#ctx0" brushRef="#br0" timeOffset="29964.71">17718 7778 10,'0'0'223,"-2"-19"-16,2 19-20,0 0-20,0 0-15,5-28-14,-5 28-13,0 0-6,0 0 0,40 14 8,-21 0 5,-3 5-1,5 9-1,-2 1 5,-1 3 0,-1 9-2,-3 4-6,-5 6 0,-2 4 0,-3 2-4,-4-6-6,-6 7-8,-4-4-9,-1 1-9,-6-6-8,1-3-9,-5-2-4,4-9-20,1-3-29,0-5-29,2-3-34,5-10-42,-1-1-48,10-13-55,-6 15-41,6-15-60,0 0-603,0 0 303,0 0 200</inkml:trace>
  <inkml:trace contextRef="#ctx0" brushRef="#br0" timeOffset="30547.74">18509 8212 12,'0'0'280,"4"-16"-5,-4 16-9,5-15-13,-5 15-21,0 0-23,0 0-23,7-14-15,-7 14-8,0 0-9,0 0-8,0 0-12,0 0-11,11 54-23,-9-37-12,1 1-1,-3-18-12,2 36-10,0-19-6,-2-2-4,0-15-5,2 24-2,-2-24-6,0 18-3,0-18-3,0 0-7,0 0-4,0 0 2,0 0-5,0 0-6,0 0 1,0 0-3,24-45-5,-14 25 2,1 1-3,1-3-2,0 4-1,2-1-3,-3 5-1,2-2 3,-2 4-3,5 3 0,-2 4 6,2 0-6,-16 5-2,33 5 1,-19 0 2,2 4 1,-4 3 0,-2 4 3,-1 0 3,-2 1 8,0-1 15,-5-1-9,-2-15 0,7 26 8,-7-26-1,5 18 5,-5-18-2,2 13-6,-2-13-3,0 0 2,0 0-6,0 0-3,0 0 9,0 0-14,0 0-4,9-46-20,-1 30-1,-1-2-6,6-2-5,3 0-2,2-1 5,0 4-7,1 1 7,-1 0 0,3 4 0,1 2 2,-5 2 0,3 1 3,-1 3 1,-19 4 2,35 2 0,-20 0 3,0 7 2,-1-1 0,0 7 1,-5 0 8,0 4-2,0-3 0,-2 0-2,-1 2 3,1 1-20,-3-2-33,1-2-35,-5-15-35,9 24-38,-4-13-30,1-2-34,5-2-41,-2-4-583,2 2 289,3-4 190</inkml:trace>
  <inkml:trace contextRef="#ctx0" brushRef="#br0" timeOffset="30867.76">19659 8110 83,'0'0'211,"0"0"1,0 0-4,0 0-5,-34 36-6,24-23-9,1 5-13,0 6-14,2-8-15,2 5-11,1-3-14,4 2-3,0-20-13,2 31-13,5-17-14,2-3-16,-9-11-14,24 13-17,-10-10-10,-14-3-5,33-5-2,-33 5-4,29-11 1,-15 3-1,1-2 1,-6-5 2,-2 3-3,-7 12 7,7-31 0,-7 31 0,-5-26-1,-2 11 1,-3 1-4,0 2-1,-5 0-3,1 2 0,-2 2-4,-1 0-11,1 3-34,16 5-45,-31-6-46,31 6-44,0 0-44,-25 6-518,25-6 251,0 0 165</inkml:trace>
  <inkml:trace contextRef="#ctx0" brushRef="#br0" timeOffset="31354.79">20352 8212 188,'0'0'264,"2"-19"-12,-2 19-15,0 0-21,0 0-20,-24-22-18,24 22-16,-23-7-14,23 7-16,-35 0-11,35 0-11,-38 7-12,18-1-8,-2 2-8,3 4-8,-2 3-14,5 1 3,5-2-7,-1 0-5,8 6-5,1-4-2,3-16-2,5 34-7,1-20-11,8-1-9,-2-4-7,6-3-11,1-2-7,0-4-4,-19 0 1,42-8 2,-18 0-1,-1-5 4,-4 0 0,-1-2 2,-2-1 8,-1-5 6,-3-2 2,-6-2 4,1-8 5,-2 3-3,-3-6 2,-2-6 0,-2-3 2,-3 1 1,1 0 6,-3 2 4,0 4 4,0 7-1,3 1 5,-2 5-9,1 4-6,1 5-3,4 16-2,-7-16-1,7 16 0,0 0 5,0 0 4,-14 45 6,14-16 4,0 5-1,2 2 4,1 7 2,1 2-4,3 3-2,-2-2 1,4 5 3,3-1-7,-2-8 0,1-2-1,0-4-4,0-7-3,0-3-14,-2-3-33,5-5-36,-2-7-47,1-2-55,-13-9-65,26 1-71,-11-7-736,-1-2 351,-14 8 231</inkml:trace>
  <inkml:trace contextRef="#ctx0" brushRef="#br0" timeOffset="31809.81">21445 7981 32,'0'0'265,"-17"-10"3,5 4-4,12 6-10,-16-12-15,16 12-16,-14-14-15,14 14-23,-5-17-17,5 17-14,0 0-19,0 0-14,16-33-9,-16 33-14,26-11-13,-12 9-6,-14 2-9,33 5-7,-17 1-4,-1-1-7,3 9-6,-6-1-2,-1 5-2,-6 1-5,-1 2-3,-4 0 0,-4 7-3,-5-1 1,-3-2-5,-7 5 3,-2-1-1,0-2 4,0 0 7,3-6-11,1-2 7,1-2 12,4 0 13,3-4 6,-1-4 4,10-9 3,-11 16-9,11-16 0,0 0-11,0 0-5,28 18-4,-10-15-4,6-6-6,0 3-12,8-4-13,2 1-8,-1-2-12,2 1-9,1 0-17,-4-3-20,1 3-17,0-2-22,-5 0-26,0-1-36,-9 1-57,6 1-54,-5 0-61,-3-2-688,-1 1 346,1 0 228</inkml:trace>
  <inkml:trace contextRef="#ctx0" brushRef="#br0" timeOffset="32189.84">22411 7943 175,'0'0'233,"-14"-12"-10,14 12-13,-24-10-15,8 8-13,16 2-8,-42 3-8,16 6-4,-1 2-10,-6 3-8,5 5-6,-3 2-10,3 5-8,1-2-8,5 3-9,1 1 4,8 2-8,0-3-10,6 2-10,5-1-3,2-5-11,5 4-6,3-5-13,5 0-12,1-2-11,8-6-6,-2-4-4,3-1-2,0-3-1,0-4-3,4-4 2,-4 0-2,1-4 0,-4-1 11,0-1 10,-7 0-4,1-5 6,-5 3-3,-9 10-3,3-20-3,-3 20-6,0 0 7,-33-24-4,14 19-28,-8 0-64,-6 3-79,-3 0-118,-3 4-781,-5 2 357,-5-1 237</inkml:trace>
  <inkml:trace contextRef="#ctx0" brushRef="#br0" timeOffset="44697.55">1914 15793 41,'0'0'152,"-7"-19"-13,7 19-7,-7-13-20,7 13-12,0 0-15,0 0-7,0 0-6,0 0-8,0 0-2,0 0 1,0 0-3,0 0 7,7 79 7,-2-48-3,-2-3 6,5 3-3,-4-3 1,2 4-6,1-5 2,-2 0-5,-1-7-3,1 1-1,0-4 5,-1 0 9,1-3 10,-5-14 2,7 22-7,-7-22-10,10 9-7,-10-9-5,0 0-8,0 0-5,0 0-5,34-31-5,-25 19-5,0-4-5,1-2-2,2-1-1,-1 2-6,0 2-3,-2 1-1,0 1-1,-2 1-5,-7 12-2,16-17-1,-16 17-2,19-9 0,-19 9-1,0 0 2,42 14 1,-26-2 0,5 3 1,-2-3 0,-1 2 1,2 2-1,-2-2 2,-2-1 0,-1-3 0,-2 1-1,1 0 0,-2-3 6,-12-8-2,21 12 5,-12-8 4,-9-4 8,0 0 2,0 0 6,38-12 1,-38 12 0,16-20 0,-9 2 3,0-1-4,-2-3 1,0-2-2,-3-5-9,-2-3-3,0 1-2,0-3-7,0 3 1,-2-1-4,-2 2-7,3 6-21,1 0-35,-3 3-48,1 2-48,2 19-33,2-21-31,-2 21-35,8-13-597,-8 13 288,0 0 189</inkml:trace>
  <inkml:trace contextRef="#ctx0" brushRef="#br0" timeOffset="46447.65">2944 16019 116,'0'0'150,"0"0"-13,0 0-10,0 0-8,0 0-10,-16 8-9,16-8-3,0 0-7,0 0-9,0 0-5,0 0-2,47 11-5,-29-8-6,4 0-7,0-1-1,2-2-1,-1 0-5,3 0-8,2 0-1,2-2-4,4-1-2,-5-2-3,4 1-5,0 0-3,-1-2 1,-1-1-2,0 1-2,-6 0-5,-5 2-1,2 0-1,-4-1-2,-1 0 0,-17 5-2,26-5-2,-26 5 2,24-6-2,-24 6-2,15-7 1,-15 7-1,0 0-4,10-12-3,-10 12 4,0 0-3,0 0-2,0 0 3,0 0 2,-28-36 11,18 27 1,10 9 8,-23-14 7,9 7 4,0-1 0,14 8 1,-24-14 4,12 7 3,12 7 2,-18-12-1,18 12-5,-16-10-5,16 10-6,-11-8-5,11 8-2,0 0-3,0 0-2,0 0 0,0 0 1,0 0-2,0 0 2,0 0-2,67 14 1,-47-9 0,0 4-2,0-2-1,-2 0-3,-3 2-2,1-3 2,-1 6-2,-1-4-2,-3 1 1,-2 3 2,-9-12 0,13 25 2,-11-15-1,-2-10 2,-4 30-1,-7-16-3,0 3-29,-3 0-44,-3 0-45,1-1-51,0-1-73,2-5-495,-2 1 248,16-11 164</inkml:trace>
  <inkml:trace contextRef="#ctx0" brushRef="#br0" timeOffset="49450.82">4112 15915 50,'0'0'178,"0"0"-10,-7-16-7,7 16-12,0 0-11,0 0-15,2-28-10,-2 28-12,9-19-13,-9 19-8,14-17-7,-14 17-10,19-15-4,-10 9-8,-9 6-2,27-4-6,-27 4-5,25 2-2,-25-2-5,28 12-3,-16-1-2,1 2-5,-3 4 4,0-1-1,-4 2 0,-1-1 7,-5 5-1,-2 1 4,-5 1 4,-5-2 4,-2 3 3,-2-1-3,0-4 2,-4 0-5,2-1 6,0-3 4,1 1 5,1-1 4,0-6 3,2 2 6,3-4 6,-1 1 1,12-9-3,-14 12 1,14-12-6,-15 13 0,15-13-10,-9 7-7,9-7-3,0 0-7,0 0-5,0 0-4,0 0-2,0 0-3,0 0-5,53-2-1,-53 2-4,38-5-4,-20 2-11,0 2-13,-18 1-12,33-5-17,-18 3-16,-15 2-19,25-4-26,-25 4-18,24-2-30,-24 2-25,25-2-23,-25 2-22,29-3-537,-16 2 258,-13 1 170</inkml:trace>
  <inkml:trace contextRef="#ctx0" brushRef="#br0" timeOffset="49971.85">4593 15908 175,'-7'-17'185,"2"3"-10,5 14-16,0-28-16,0 28-9,5-23-17,-5 23-10,9-18-12,-2 7-10,-7 11-10,22-18-4,-11 16-10,-11 2-4,28-8-10,-28 8-3,28 5-2,-13 0-4,-2 4-8,-1 2 1,-1 2 0,-4 5-5,1 1-2,-6 3-3,-4 1 7,-3 4-9,-5 0-2,-1 1 2,-3 1-1,-3-2-2,3-3-5,1-2-1,1-1 5,0-1-3,0-6 8,5 1 7,-2-3 9,9-12 7,-9 20 3,9-20-1,-2 14-4,2-14-2,0 0-5,27 11-2,-27-11-3,36 1 0,-15-1-4,7 0-1,-3-1-3,0-1-2,2-3 1,-2 3-4,0 0-1,-1-2 1,-3 2-3,1 0 1,-4-2-1,-18 4-1,31-4-3,-31 4 1,22-4-3,-22 4 1,22 0-3,-22 0-5,0 0-15,23-3-21,-23 3-30,0 0-31,0 0-38,0 0-34,0 0-41,0 0-497,0 0 240,0 0 159</inkml:trace>
  <inkml:trace contextRef="#ctx0" brushRef="#br0" timeOffset="52661.01">5491 16066 106,'0'0'124,"-16"4"-10,16-4-5,0 0-3,0 0-3,0 0-15,0 0-2,0 0-6,0 0 1,0 0-9,0 0 1,0 0-6,0 0 0,0 0-4,0 0-4,52 8 0,-28-8-4,2 0-6,-1-2-2,4 2 2,2-2-5,-2 2 0,-2-2-4,2 2-2,2-2-5,-7 2-4,3 0 0,-7-2 1,2 2 3,-22 0 0,32 0 1,-32 0 2,26 2-4,-26-2-3,21 0-2,-21 0-2,0 0-1,18 4 2,-18-4-7,0 0-2,0 0-2,0 0-7,0 0-27,0 0-32,0 0-29,0 0-40,0 0-42,0 0-474,0 0 216,0 0 143</inkml:trace>
  <inkml:trace contextRef="#ctx0" brushRef="#br0" timeOffset="53020.03">6525 15791 157,'0'0'204,"-10"-12"-14,10 12-20,0 0-19,0 0-13,-13-10-9,13 10-3,0 0 0,0 0 2,-17 41 0,14-21-9,1 2-4,-5 3-4,5 3-5,0-3-2,2-2-10,0 0-5,-3 0-7,3-3-8,0-1-5,0-19-8,3 38-4,-6-25-5,3-13-4,0 26-3,0-26-4,0 22-5,0-22-16,3 18-26,-3-18-30,0 0-36,0 19-37,0-19-55,0 0-45,0 0-599,0 0 275,0 0 181</inkml:trace>
  <inkml:trace contextRef="#ctx0" brushRef="#br0" timeOffset="53406.05">7078 15740 171,'0'0'235,"-9"-12"-17,9 12-21,0 0-21,-16-13-19,16 13-14,0 0-11,0 0-13,-34 15-8,23-5-9,2 3-7,-4 3-9,7 0-6,-4 0-8,6 1-4,-1 3-5,3-2-6,2-18-1,2 38-8,5-17 0,5-2-5,7 2-4,1-2-3,2 0-5,6 0-1,-7-3 1,2 0-6,-4-2-4,2 0 0,-5-3-4,-1 2-1,-3-4-1,0 3 4,-2-2 8,-10-10 6,12 17 0,-12-17-1,0 0 4,-11 25-8,11-25-5,-24 13-4,7-9-23,-1-2-37,18-2-46,-41 0-41,24-2-59,17 2-60,-36-12-541,18 2 268,4 1 177</inkml:trace>
  <inkml:trace contextRef="#ctx0" brushRef="#br0" timeOffset="53596.06">7188 15759 220,'0'0'232,"8"-12"-14,-8 12-20,15-15-19,-4 7-18,7-3-14,-2 2-16,2 1-11,3 0-16,-2 1-35,2-1-44,0 0-44,-3 3-46,4-1-47,-6 3-435,-16 3 186,31-5 123</inkml:trace>
  <inkml:trace contextRef="#ctx0" brushRef="#br0" timeOffset="54170.09">4112 15362 87,'-27'39'146,"2"0"8,2 3 3,-7 21-4,0 4-2,1 4-8,3 1 1,3 3-4,3 0-7,5-13-8,4-5-6,4 0-7,3 2-6,4-9-10,6 4-2,6 1-11,1-1-8,11-7-5,9 16-3,8-4-4,4-8-9,6-5-26,8-8-29,-5-12-44,0-6-46,25 1-46,-2-13-49,-2-8-508,30-6 236,9-4 156</inkml:trace>
  <inkml:trace contextRef="#ctx0" brushRef="#br0" timeOffset="54564.12">7222 15245 185,'0'0'171,"11"-11"-12,-11 11-8,0 0 0,39 4-11,-18 6-3,2 7-3,3 6-2,4 12 1,-2 4 0,10 20-2,-14-6-5,-1-1 2,-5 1-6,-4 3-5,-4 1-2,-3 0-3,-1-3-5,-6-5-4,0 1-8,-6 3-4,1-7-16,-6-1 2,3-2-8,-1-3-8,-5-3-6,0 2-9,2-5-25,0-9-38,1 0-43,2-2-42,1-4-45,3-5-62,-1-1-724,3-2 317,3-11 210</inkml:trace>
  <inkml:trace contextRef="#ctx0" brushRef="#br0" timeOffset="55174.15">7980 15916 16,'0'0'201,"0"0"-14,0 0-13,0 0-7,0 0 1,0 0-11,0 0-4,0 0-8,0 0-7,7 58-6,-3-37-8,-2 1-6,-2 2-6,3-3-8,-3 0-11,0 1-7,0-6-10,0-16-3,0 29-2,0-29 9,2 24 1,-2-24-7,0 14-5,0-14-7,0 0-5,0 0-8,0 0-5,0 0-7,0 0-1,0 0-10,17-61 0,-10 42-1,2-4-8,0 2 0,0 1-3,3 0-3,2 3-2,-2 3-1,2 3-4,0 3 3,2 1-3,-16 7 1,31 2 0,-13 5-3,-2 2 5,4 5-2,-4 2-1,0 1 2,-2 2-2,-2 0-2,-5 0 3,0 0 0,-1-2-1,2-2 2,-3 1-1,-5-16 7,7 26 10,-7-26 1,7 16 7,-7-16-3,0 0-12,0 0 6,0 0 0,0 0-4,0 0-5,0 0-1,18-50-1,-9 29-4,2-4-7,4-1 3,1-1-2,4 0-3,0 2-1,0 5-2,-2 1 5,2 5-2,2 4 1,-7 4 1,8 1-2,-23 5-1,38 5 0,-18 3 4,-4 2-1,1 5 2,-1 1-6,0 2 7,-5 1 0,4-1-4,-6-1 2,3 0-8,-6-2-22,3-2-34,-1-2-24,-8-11-28,12 16-30,-12-16-49,16 12-45,-16-12-653,21 2 304,-7-2 200</inkml:trace>
  <inkml:trace contextRef="#ctx0" brushRef="#br0" timeOffset="55488.17">9112 16012 117,'0'0'155,"0"0"0,-20-17 2,20 17-4,-22-2-1,22 2-3,0 0-9,-43 14-9,25-6-7,5 5-12,1 0-4,2 0-8,1 1-4,1 3-11,8-17-8,-1 32-5,1-32-1,11 29-9,-2-17-4,5-1-7,3-2-7,5-5-4,-5 0-6,-17-4-5,43-4 0,-22 0-6,-2-5-1,-3 0 6,0-3 6,-3-1 6,-4-3 5,-5-1 2,-1-2 1,-3 0-1,0 19-1,-7-40-5,-6 17-3,2 2-2,-3 2-2,-4 0-7,1 5-4,-1 2-27,2 4-38,-4 2-52,2 3-57,18 3-44,0 0-687,0 0 299,-29 14 199</inkml:trace>
  <inkml:trace contextRef="#ctx0" brushRef="#br0" timeOffset="55966.2">9631 15913 25,'0'0'230,"-21"-22"-5,7 12-13,-2 0-18,-3 4-20,0 1-15,19 5-12,-40-2-13,20 4-9,-2 7-12,1 3-8,4 6-9,-1-1-10,9 7-6,-3-3-4,7 0-6,5 0-4,0-21-9,10 38-1,1-21-8,1-5-4,5-4-2,1-1-5,6-5-4,-1-4-4,5-7-4,-2 1-3,0-6-3,0-5-3,1-2-4,-4-3 2,-1-3-5,-6-5-2,0 0-2,-4-7 0,-3-5-3,-4-3-2,-3 2 0,-2-4 1,-2 3 0,0 4 14,-1 2 16,-1 6 4,2 7 0,2 2-6,-3 7-2,1-2-3,2 20 2,-5-20 1,5 20 7,0 0 4,0 0 3,0 0-3,0 0 4,5 77-5,3-37-6,2 2 0,4 6 0,-1 2-1,-2 0 1,3-5-8,-1-4-3,0-2 3,-2-5-12,-2-4-23,0-1-31,1-7-32,-2-5-61,3-2-85,-2-4-808,5-5 350,-14-6 231</inkml:trace>
  <inkml:trace contextRef="#ctx0" brushRef="#br0" timeOffset="56430.22">10717 15838 195,'-11'-16'252,"11"16"-10,0 0-7,-5-12-16,5 12-15,0 0-13,0 0-18,-7-22-12,7 22-19,0 0-12,0 0-16,11-29-13,-11 29-7,16-12-14,-3 5-4,-13 7-8,22-8-9,-8 4-6,-14 4-3,0 0-6,31 0-3,-31 0-7,18 10-2,-18-10-3,15 19 0,-10-7-6,-5-12 0,-7 34 1,0-13-1,-8 3 6,0 0 5,-8 3 3,2 2 8,-2 1 6,0-6 2,3 3 2,-3-4-1,8-4-3,1 0 3,-2-2 11,8-2 3,-1-2-3,9-13 1,0 0-5,0 0-3,23 25-7,1-23-7,1-4 1,8-1-9,1-1-17,7-2-23,6 0-25,-3-5-27,1 3-30,0-3-24,-2 1-28,-1-1-25,-7 3-39,-5-3-43,-1 4-63,-1-5-658,-10 4 328,-2-1 217</inkml:trace>
  <inkml:trace contextRef="#ctx0" brushRef="#br0" timeOffset="56832.25">11769 15585 67,'-8'-14'220,"-1"5"-19,9 9-12,-22-11-14,22 11-6,-27 7-8,27-7-5,-35 24-6,13-4-6,-3 5-12,1 7-9,-1 3-7,-1 3-7,3-1-12,3-3-9,4 1-6,5-2-6,4-5-9,0 3-6,4-8-6,6-2-8,4 0-8,5-4-16,1-5-14,7 0-14,-2-2-8,6-7-1,-4-1 1,3-2 0,1-2 2,-24 2-1,42-8 4,-28 3 2,-1-3 4,-13 8 3,20-14 8,-20 14 7,1-15 1,-1 15 1,0 0 5,-33-19 4,14 15 0,-12 2-2,-2 2-6,-6 0 4,-5 6-19,0-1-47,-1 3-57,1 0-98,8 3-662,4-4 293,8 2 193</inkml:trace>
  <inkml:trace contextRef="#ctx0" brushRef="#br0" timeOffset="57598.29">12473 15908 60,'0'0'224,"0"0"-14,0 0-19,0 0-15,0 0-16,0 0-16,0 0-8,0 0-12,0 0-11,0 0-9,40 2-10,-20 1-8,4-3-8,2 2-7,-3-2-6,1 0-8,-3 0-7,0 0-4,-21 0 0,35 0-6,-18 0-6,-17 0-5,25 0-23,-25 0-20,21-2-22,-21 2-23,0 0-29,0 0-35,25 0-37,-25 0-474,0 0 215,0 0 143</inkml:trace>
  <inkml:trace contextRef="#ctx0" brushRef="#br0" timeOffset="57830.3">12510 16194 180,'-13'11'241,"13"-11"-14,0 0-10,0 0-19,0 0-16,0 0-18,0 0-16,0 0-12,0 0-15,49 6-11,-26-8-8,3-2-13,2-3-13,2 1-23,1-3-26,-5 4-26,4-2-23,-10 0-32,4 3-43,-6 0-31,-1 0-37,-17 4-450,24-4 210,-24 4 137</inkml:trace>
  <inkml:trace contextRef="#ctx0" brushRef="#br0" timeOffset="59306.39">13352 15814 127,'-13'-8'139,"13"8"-7,0 0-12,0 0-14,0 0-6,0 0-14,0 0-4,0 0-7,0 0-9,0 0-5,0 0-3,45-9-7,-23 8-3,0-2-6,5 1-3,0-4 3,-2 0-13,1 1-2,-2 0-2,-3-1-1,0 0 6,-2 2 6,-3 0 11,-16 4 10,28-9 3,-28 9 4,23-6 2,-23 6-5,19-4-4,-19 4-4,16-4-2,-16 4-6,0 0-5,0 0-4,0 0-1,24 8 5,-24-8 7,3 19 4,-3-19 3,2 32 7,-2-9 2,0 2-1,0 4-1,0 5 4,2 0-2,-4 2 0,0-1-2,2 0-4,0 1-1,-3 0-2,3-2-6,0-2-4,0-3-1,3-4-1,-3-2-8,0-2-1,0-1 1,0-20-9,0 29 4,0-15-4,0-14-2,2 18-5,-2-18-9,0 0-16,0 19-24,0-19-25,0 0-32,0 0-28,0 0-35,0 0-46,0 0-47,-33-5-638,33 5 300,0 0 198</inkml:trace>
  <inkml:trace contextRef="#ctx0" brushRef="#br0" timeOffset="59662.41">13461 16203 132,'-24'2'206,"24"-2"-10,0 0-13,0 0-20,0 0-11,0 0-14,0 0-14,0 0-12,0 0-12,0 0-10,56-15-5,-27 11-11,-1-4-2,2 1-5,-4 0 4,2-2-1,0 0 0,-5 0-1,-1 3-4,-4 0-3,1 0 4,-5 0-5,1 1-3,-15 5-10,25-9-5,-25 9-3,18-8-5,-18 8-10,18-4-25,-18 4-26,0 0-33,0 0-32,16-9-34,-16 9-35,0 0-35,0 0-493,0 0 234,0 0 155</inkml:trace>
  <inkml:trace contextRef="#ctx0" brushRef="#br0" timeOffset="62942.6">14537 16094 62,'0'0'176,"0"0"-8,-23 0-6,23 0-14,0 0-5,0 0-9,-25 2-8,25-2-3,0 0-13,0 0-6,0 0-10,0 0-6,-18 1-6,18-1-2,0 0-7,0 0-4,0 0-7,54 13-3,-31-10-3,7-3-3,4 2-4,1-2-2,3 0-4,2-2-3,0-1-4,4 1-3,0-1-4,-2 0-6,-4-2 1,-2 2-1,-3-2-3,0 1-1,-2 2-1,-6-3-4,-1 3 2,-6-2-5,4 2 1,-22 2 0,32-4-3,-17 2 0,-15 2-1,21-2-3,-21 2-2,20-2-6,-20 2-6,0 0-4,19-4-6,-19 4 0,0 0 1,0 0-3,0 0-2,0 0 4,0 0 2,0 0 1,0 0 1,0 0 0,0 0 3,-54-21 1,54 21 1,-23-11 2,23 11 0,-21-10 0,10 3-1,11 7 7,-20-12 6,20 12 4,-16-10 3,16 10 6,-13-8 0,13 8-2,-15-8-4,15 8-2,0 0 0,0 0 1,0 0 0,0 0-1,0 0 0,0 0 3,0 0-2,0 0 2,51 40-2,-34-30 3,-3 3 0,0 1 3,-3-2 1,1 2 4,-2 3 2,-5 2 1,1 0 2,-6 0 0,-2 1-3,-7 4 1,-1-1-1,-11 3-27,0-3-40,-7-1-62,7-4-69,-5-6-677,3-2 290,4-8 191</inkml:trace>
  <inkml:trace contextRef="#ctx0" brushRef="#br0" timeOffset="64055.66">16067 15830 150,'0'0'204,"0"0"-14,-2-20-13,2 20-14,0 0-16,0 0-14,0 0-14,-7-19-14,7 19-1,0 0-1,0 0 1,0 0-1,0 0-2,0 0 1,0 0-6,5 71-1,-3-50-1,0 3 0,4 3-6,-4-3-1,0 3-6,3-3-4,0 3-2,-1 1-2,1-7-4,-1-1-5,1 0 1,-3-3-4,0-1-5,-2-16-1,5 25-3,-5-25 5,2 20-7,-2-20-2,6 18 7,-6-18 1,0 0-5,0 0-6,0 20-4,0-20-4,0 0-5,0 0-5,0 0-2,0 0 8,0 0-14,0 0-1,0 0-8,4-63 1,6 45 8,1 0-14,0-3 0,9 2-4,-2 0 7,0 0-8,6 1 15,-1 0-14,1 4 0,-1 1-1,0 2-3,3 3 3,-5 3 0,0 4-3,-2 1 4,-19 0-3,37 13 0,-20-5 2,-3 2 3,-3 2-4,2 1 2,-4 1 2,2 4-2,-2-4 0,-2 2 0,-1-2 2,5-1 1,-4-1 0,-3 3 1,-4-15 0,11 18-7,-11-18-26,11 20-24,-11-20-36,8 12-51,-8-12-52,11 15-75,-11-15-827,0 0 372,2 15 245</inkml:trace>
  <inkml:trace contextRef="#ctx0" brushRef="#br0" timeOffset="65885.76">1435 17465 100,'0'0'157,"0"0"-21,-16 6-19,16-6-5,0 0-9,0 0-5,0 0-12,-12 13 2,12-13-5,0 0-4,0 0-7,0 21-4,0-21-6,0 0-3,0 0 2,26 21 1,-9-18-3,3 0-7,7 0 1,0-3-4,8 0-5,1-5 1,0 4 0,4-4-1,-6-1 1,5 4-5,-5-5-3,-1 1 0,-4 2-2,-2 0-3,-5 0 0,-1 0-1,-6 1-3,-15 3-4,29-5-1,-29 5-2,23-2 0,-23 2-6,19-3-18,-19 3-12,0 0-23,0 0-34,0 0-8,0 0-29,0 0-44,0 0-488,0 0 218,0 0 143</inkml:trace>
  <inkml:trace contextRef="#ctx0" brushRef="#br0" timeOffset="66205.78">1840 17509 122,'0'0'169,"0"0"-23,0 0-11,0 0-15,0 0 4,0 0 0,-17 21-3,17-21-3,2 34 12,-2-13-2,5 1 5,-3 8-3,4-1 1,-4 1-3,0-1-12,3 0-3,-3-3-6,3 2-6,-3-3-5,0-3-7,0 0-5,3-3-11,-3-2-2,-2-17-1,5 28 1,-3-16-13,-2-12 7,5 19-6,-5-19-3,8 16-24,-8-16-36,0 0-40,0 0-49,0 0-55,0 0-52,0 0-59,0 0-582,0 0 286,0 0 189</inkml:trace>
  <inkml:trace contextRef="#ctx0" brushRef="#br0" timeOffset="66782.81">2794 17833 77,'0'0'239,"0"0"-13,0 0-6,0 0-14,0 0-19,0 0-14,0 0-18,0 0-17,0 0-12,0 0-14,27 0-11,-27 0-10,27-4-8,-3 2-15,9-4-7,7 1-13,8-1-13,1 1-8,0-1-13,2 1-6,1-3-8,-6 4-4,1 0-5,-5 0-8,-6 0-1,-3 0 3,-6 2-4,-3 0 8,-1-1 0,-4 1 6,-19 2-3,25-3-1,-25 3 0,16-7 4,-16 7 6,0 0 3,0 0 7,0 0 0,0 0 5,0 0 5,0 0 0,-34-38 4,21 34 0,13 4 1,-22-15 1,8 9 0,14 6-1,-24-13-3,15 8-3,9 5-5,-17-12-1,17 12-3,0 0-4,-14-10 0,14 10 0,0 0-2,0 0-1,0 0 4,0 0 0,62 24-2,-46-12 1,0-2-3,1 0-3,-6 1 4,1 3 4,-1-3 1,-3 4 7,-3 2 4,-3 1 2,-2-18 0,-10 37-4,0-15 2,-3 2-1,-8 3-15,0-1-34,-2-1-45,-2-2-79,8-2-67,-1-6-576,2-3 271,7-1 178</inkml:trace>
  <inkml:trace contextRef="#ctx0" brushRef="#br0" timeOffset="67323.85">4476 17298 135,'0'0'150,"-6"-16"-4,6 16-15,0 0-14,0 0-7,-9-11-9,9 11-9,0 0-4,0 0-6,0 0-7,0 0-5,0 0-2,0 0-8,-11-16-4,11 16-4,0 0 1,0 0-4,0 0-3,0 0 0,0 0-3,0 0-4,0 0 1,0 0-3,0 0 2,0 0-3,0 0-7,0 0 0,0 0-2,0 0 8,0 0 18,0 0 2,0 0 6,-4 57 3,6-34 5,1 4 6,3 5-3,-1 0 4,0 5 1,1 1 1,2-7-2,-5 7 1,5-1-3,-3-2-9,0-3-3,-3-6-1,4 1-4,-2-5-8,-2-1-2,0-5-3,1 2-6,-3-18 2,5 27-3,-1-17-17,-4-10-35,5 22-41,-5-22-46,0 0-51,9 14-49,-9-14-57,0 0-667,0 0 315,0 0 208</inkml:trace>
  <inkml:trace contextRef="#ctx0" brushRef="#br0" timeOffset="67995.88">5147 17465 85,'-7'-15'193,"-1"3"-10,8 12-16,-18-25-12,11 14-12,-2-2-16,9 13-9,-17-14-14,5 6-9,12 8-13,-20-5-7,20 5-8,0 0-9,-38 11-5,27 2-6,-2 0-6,4 3-2,0 1-5,5 1 0,1 1-3,1-1-1,2-18-4,5 34 0,-1-18-3,3-3 3,4-3-6,-11-10-3,22 8 2,-8-6-2,-14-2-1,33-8-1,-18 2-2,5-2-4,-4-5 0,0-1 0,3-2 5,-5 2 6,1-3 1,-2 3 4,-1 0 8,-4 0 7,5 0 2,-4 5 1,-9 9-4,15-18-6,-15 18-3,13-14-7,-13 14-3,0 0 1,0 0 0,0 0 5,25 22 5,-17-6 2,-3 9 6,2 3 4,0 1 2,-1 4 4,-1-1 1,2 3-1,-3-3-1,2 1-1,-1 0 3,-1-3 10,-2-1 6,3-7 5,-3-3 0,1-1 12,-1 0 12,2-4 10,-4-14 1,3 27-3,-3-27-9,2 18-9,-2-18-8,0 0-7,3 12-5,-3-12-48,0 0-47,0 0-57,0 0-68,0 0-86,0 0-92,0 0-845,0 0 401,0 0 264</inkml:trace>
  <inkml:trace contextRef="#ctx0" brushRef="#br0" timeOffset="68662.92">5967 17782 185,'0'0'187,"0"0"-8,0 0-16,0 0-3,0 0-13,0 0-10,0 0-15,0 0-9,0 0-10,0 0-13,0 0-12,63-10-1,-30 10-2,1-2-4,6 0 1,-3-2-1,3 4-4,-3-5-2,-2 3-6,1 0-5,-7 1-4,-3-2-5,-4 1-3,1 2-4,-3-2-3,-20 2-7,31-2-6,-31 2-17,23 0-18,-23 0-22,0 0-26,22 4-32,-22-4-31,0 0-54,0 0-515,0 0 236,0 0 155</inkml:trace>
  <inkml:trace contextRef="#ctx0" brushRef="#br0" timeOffset="68983.94">7142 17262 121,'2'-18'176,"-2"18"-10,0 0-6,0 0 0,0 0 1,0 0 3,0 0-7,0 0-4,-12 72-9,12-45-9,-3 3-10,3 1-9,-2-1-9,2-1-9,0-1-10,0-3-7,2-3-7,-2 0-7,0-2-7,0-1-4,0-19-4,3 30-8,-3-30-20,0 25-33,0-25-46,0 20-51,0-20-44,0 0-60,0 0-525,3 14 250,-3-14 165</inkml:trace>
  <inkml:trace contextRef="#ctx0" brushRef="#br0" timeOffset="69329.96">7592 17324 10,'0'0'196,"-16"-10"-11,16 10-17,0 0-13,0 0-11,-33 8-11,33-8-10,-16 15-9,16-15-10,-13 22-7,9-10-9,4-12-6,-5 25-7,5-25-12,5 27 0,2-10-3,3-2-5,3-1-7,4 1-4,2 0-6,-1 0-2,0 0 0,2-3-3,-2 3-3,2-3-1,-7-1 2,1-1 0,-5 0 11,2-2 1,-11-8 8,13 18 4,-13-18 2,5 19-3,-5-19-6,0 0-1,-27 27-6,11-18-2,-4-1-23,-6-1-38,0-4-32,1-1-36,3-2-46,-1-4-55,2-2-582,-3-2 263,11-6 174</inkml:trace>
  <inkml:trace contextRef="#ctx0" brushRef="#br0" timeOffset="69516.97">7506 17232 208,'0'0'203,"0"0"-3,21-11-17,-21 11-14,27-9-16,-8 6-15,2-2-22,2 3-11,6-6-31,-2 4-28,1-2-41,1 2-42,-6-1-35,1 1-38,-4 0-360,0 4 160,-20 0 105</inkml:trace>
  <inkml:trace contextRef="#ctx0" brushRef="#br0" timeOffset="70100">4588 17020 17,'-13'-19'115,"13"19"-6,0 0-3,0 0-3,-36 11 7,36-11-4,-29 29 3,7-2 3,1 3-2,-3 11 4,2 8 1,-7 18 3,11-8-4,3-2-3,4 0 0,6 2-6,5 2-3,7-2-8,2 0-7,13 18-6,8-4-5,2-5-3,13-4-4,11-5-8,10-5-17,8-9-24,8-3-20,7-6-32,9-4-31,23-1-41,-16-12-45,3-4-50,2-7-463,6-8 225,8-7 149</inkml:trace>
  <inkml:trace contextRef="#ctx0" brushRef="#br0" timeOffset="70472.03">8069 16753 196,'0'0'185,"0"0"-28,4-19-8,-4 19-5,0 0-2,0 0-7,47 41-5,-20-7-5,4 11-5,9 20-3,-5 4-8,-6 8-8,-2 1-3,-10-1-7,-6-10-5,-11-4-2,-3-3-4,-10 21-1,-6-8-3,-7-3-5,-2-6-6,-2-13-5,4-6-6,-4-6-29,-3-6-56,0-1-69,6-11-107,-4-2-589,9-6 270,4-5 179</inkml:trace>
  <inkml:trace contextRef="#ctx0" brushRef="#br0" timeOffset="71359.08">8631 17535 94,'0'0'157,"0"0"-2,0 0-2,0 0 2,0 0-2,16 33-2,-13-16-2,2 5-4,-3-2-4,-1 1-5,3-3-7,-2 2-6,-2-1-5,0-19-7,4 27 8,-4-27 8,3 22-4,-3-22-14,0 0-9,0 0-10,0 0-11,0 0-9,0 0-9,0 0-7,13-54-7,-7 30-11,3-4-5,-2-4-7,2 3-4,3-4 0,-3 5-7,3 3 0,2 2-1,0 5-4,3 3-3,-1 6 0,0 5 2,-16 4-3,35 13 3,-17-1 1,-1 5-2,-1 4 1,-3 4-1,1 1 0,-6-4 5,0 3 0,-2-2 3,-1-2 3,-3-4 6,-1 0 6,-1-17 20,0 24-3,0-24-1,0 0-4,0 0 0,0 0-9,0 0-4,0 0-1,0 0-5,0 0-13,0 0 4,-5-64-9,14 48-4,3-8-7,2 1 0,2 3 0,8-7 1,1 7-3,1 1 3,4 2 3,-2 4-3,-1 6 0,0 0 4,-3 5-3,-1 2 1,1 2-2,-1 6 6,0 3 1,-2 3-2,-3 2 2,-1-2 0,-2 3 0,0 0 5,-2 0-3,-4-1 2,0-1-28,0-2-32,-2-2-38,-7-11-50,11 20-49,-3-11-42,-8-9-770,18 12 341,-18-12 226</inkml:trace>
  <inkml:trace contextRef="#ctx0" brushRef="#br0" timeOffset="71708.1">9885 17445 216,'-20'-7'208,"-2"3"-11,22 4-15,-32 0-16,32 0-14,-22 11-10,13-1-14,2 3-9,7-13-12,-2 33-8,7-14-7,2-1-7,6 2-10,4 1-4,4-4-7,3-2-6,1-3-7,3-1-5,0-3-6,-2-6-3,-4 0-7,3-4 0,-6-3-6,2 2-1,-3-6-2,-4-2 8,-5-1 1,-9 12 2,10-27-2,-10 27 0,-10-31-5,-2 9-5,-1 3-2,-8 1-2,0 0-2,0 1-3,-3 5-3,1 4-8,2 2-30,0 3-35,21 3-33,-35 7-40,23 1-39,12-8-41,-7 22-462,7-22 231,12 27 152</inkml:trace>
  <inkml:trace contextRef="#ctx0" brushRef="#br0" timeOffset="72168.12">10654 17457 26,'-21'-21'223,"0"3"-3,0 7-16,-1 3-15,4 0-16,0 4-15,-4 4-9,22 0-16,-37 9-8,21 2-10,-1 0-11,3 7-7,5 1-10,2 0-6,4 2-7,3 0-5,5-2-5,4 0-7,3-1-4,5-1-7,-1-7-5,2-2-7,4-3-8,-2-2-6,2-6-6,-2-2-2,4-5-8,-1-4-1,-1-3 0,1-3-2,-4-6-1,-1-1 0,-2-5 1,-2-1 3,-4-4 1,-1-3 4,-5-3 2,-1-3-4,-3-1 3,-3-1 5,-1 4 9,0-1 4,-3 6 10,-1 3 0,3 7-2,-1 3-3,1 10-8,-2 3 1,7 13 0,0 0 2,0 0 3,0 0 1,0 0-3,-23 57 1,23-21 1,3 5-5,1 8 3,2 6-1,5 0-1,1-4-15,6 0-19,-4-4-34,-1-8-34,4-7-40,-2-1-38,7-7-41,-5-4-62,4-6-562,3-3 279,-2-6 183</inkml:trace>
  <inkml:trace contextRef="#ctx0" brushRef="#br0" timeOffset="72577.15">11639 17314 63,'-20'-12'245,"20"12"-9,-14-13-18,14 13-19,-8-16-23,8 16-14,0 0-18,0 0-15,17-29-15,-17 29-11,22-8-10,-4 6-8,-18 2-8,26 5-12,-26-5-5,30 14-5,-19-1-6,-2 2-2,-4 4 1,-5 1 6,0 3 4,-10 7 4,-2 1 5,-6 1 5,-3 0 10,-1-1 6,-5 0 6,5-3 2,0-1-5,4-5 0,1-2 1,1-3-2,4-3 2,1-1-11,11-13-1,-8 17-9,8-17-5,0 0-10,37 15-24,-6-11-37,5-4-36,0-2-34,9 0-27,-1-5-37,3 4-26,-3-4-27,1 1-28,-3 0-38,0-2-656,-3-1 311,-3 0 205</inkml:trace>
  <inkml:trace contextRef="#ctx0" brushRef="#br0" timeOffset="72970.17">12380 17279 173,'0'0'236,"-14"-8"0,14 8-8,0 0-6,-30 0-14,30 0-3,-31 14-10,13-4-11,-2 7-11,2 3-9,-3 7-18,0 0-14,4 2-7,6 2-14,-1 2-8,2-3-10,6 2-2,2-3-17,4-2-20,2-1-10,6-1-25,2-5-19,2-2-16,5-4-8,-1-3-9,1-5-3,2-2 1,-2-4 3,-19 0 3,37-6 3,-18 2 8,-5-4 16,-1 0 8,-13 8 5,20-18 4,-16 7 0,-4 11 0,0-20 0,0 20 0,0 0 1,-30-23-6,11 19 0,-2 4 4,-4 0 0,-6 2-45,-1 4-60,3 3-75,-1-1-90,7 0-621,1 2 299,8 2 196</inkml:trace>
  <inkml:trace contextRef="#ctx0" brushRef="#br0" timeOffset="73518.2">13076 17698 132,'-26'0'178,"26"0"-13,0 0-10,-23 0-13,23 0-14,0 0-13,0 0-9,0 0-7,0 0-9,0 0-9,0 0-7,0 0-4,0 0-8,71-5-6,-35-2-6,4 1-2,-6 0-6,2-2-7,-6 4-4,-1-1-3,-6 0-26,-5 3-27,1 0-42,-19 2-39,25-2-45,-25 2-373,0 0 178,0 0 118</inkml:trace>
  <inkml:trace contextRef="#ctx0" brushRef="#br0" timeOffset="73732.21">13020 17909 4,'0'0'190,"0"0"-14,0 0-14,0 0-13,0 0-11,33 4-11,-33-4-13,41-9-14,-17 3-12,0-2-2,4 0-16,-6-1-22,-2 0-29,5 0-29,-4 1-39,0 2-29,-5-2-45,3 2-289,-3 0 140,-2-2 92</inkml:trace>
  <inkml:trace contextRef="#ctx0" brushRef="#br0" timeOffset="74974.28">13814 17450 108,'2'-12'175,"-2"12"-8,5-23-5,-5 23-6,2-16-8,-2 16-11,0 0-7,2-26-8,-2 26-11,0 0-8,2-17-5,-2 17-10,0 0-5,0 0-7,2-19-3,-2 19-5,0 0-1,0 0-3,5-15 0,-5 15-2,0 0-4,0 0-4,0 0-6,0 0-5,0 0-4,0 0-5,0 0-1,4-20-4,-4 20-3,0 0-5,0 0-2,0 0 0,0 0-1,0 0-4,0 0 2,0 0-5,0 0-1,0 0-1,0 0 0,0 0 1,0 0-3,0 0-3,0 0-8,0 0-7,0 0-6,0 0-5,0 0 0,0 0-2,0 0 0,0 0-1,0 0 2,4-15 0,-4 15 2,0 0 2,0 0 4,0 0-1,0 0 3,0 0 2,0 0 2,0 0 2,0 0-1,0 0 0,0 0 3,0 0 1,0 0-1,0 0 1,0 0 2,3-24 2,-3 24 6,0 0 1,2-16 7,-2 16 3,0 0 4,0 0-4,3-17 4,-3 17-3,0 0 0,0 0-4,0 0 0,0 0-5,0 0 0,0 0 1,0 0 5,0 0 10,0 0 9,0 0 3,4 60 3,-4-34-1,0 1 3,-4 3 0,3-1 1,-1 1 1,2-2-3,-5-4 6,5-3 0,-3 3-9,2-3 0,-3-5 0,4-16-2,-2 30 7,2-30 4,2 23-6,-2-23 1,8 15-3,-8-15-2,16 3-12,-16-3 2,23-1-17,-23 1-8,0 0-8,45-11-6,-28 7-6,-1-1-8,-16 5-10,33-5-5,-20 1-4,-13 4-1,31-3 6,-31 3-1,25-5 3,-25 5 4,24-2 5,-24 2 4,23-4 3,-23 4 2,18-6 1,-18 6 10,17-10-1,-17 10 7,14-17 10,-7 7-2,-7 10 3,8-21 1,-5 3 4,-3 18 6,4-27-2,-2 12 4,-2 15 6,0-27 6,0 27 3,-6-27 1,6 27 0,0-21 2,0 21-6,0 0-6,-3-25-5,3 25 1,0 0 5,0 0 6,0 0 8,0 0 4,0 0 4,-12 77-6,11-46 6,-1-1-2,0 1-1,0 3 3,2 1-25,-4-5 1,4-1 0,0 1 4,0-5-5,-1 1-4,1-5 0,0-3 2,0 1-1,0-19-2,0 30-1,0-30 4,1 20-5,-1-20 4,6 18-10,-6-18-25,0 0-30,0 0-26,0 0-35,0 0-50,0 0-47,0 0-62,0 0-901,0 0 395,0 0 262</inkml:trace>
  <inkml:trace contextRef="#ctx0" brushRef="#br0" timeOffset="76597.38">15222 17550 41,'-32'-7'191,"32"7"0,-21-6-10,21 6-13,-23-2-13,23 2-14,0 0-11,-22-6-10,22 6-8,0 0-12,0 0-7,0 0-7,0 0-8,0 0-9,66 6-3,-29-6-6,9 2-4,6-4-7,1-1-3,11 1-5,-1-2-5,-3-2-5,-4-3-1,-4 1-3,-8 0-2,1 0-3,-8-2-1,-4-2-5,-5 4 0,-2-3-8,-8 1 2,-4-3-2,-2 3 0,-12 10-6,7-22 3,-7 22-1,0 0-3,-16-32 0,8 19 0,-3 2 0,-3-2-3,-1 3 2,-1 1-4,3-1 6,13 10-2,-24-14 0,15 6-2,9 8-1,-16-12-5,16 12 6,-14-8-1,14 8 3,0 0-4,0 0 0,0 0 1,0 0 2,0 0 6,0 0-1,43 38 6,-26-25 1,-1 3 4,0-2 1,1 4 4,-3 1 2,-2-2 1,0 1 1,-3 1 3,-3-2 3,-3 4 4,-3-3-1,0 4-1,-7-2-3,-2 2 1,-5 1-4,-5 0-2,-5 3-22,-1-4-28,-2-2-44,1-1-45,2-2-54,1-7-664,3-2 283,9-4 187</inkml:trace>
  <inkml:trace contextRef="#ctx0" brushRef="#br0" timeOffset="77185.41">16900 17289 52,'-29'13'189,"15"-5"-7,0 0-13,0 1-8,3 1-8,11-10-14,-24 19-12,14-11-10,10-8-11,-11 17-10,11-17-5,-2 18-8,2-18-7,0 0-7,0 0-4,25 16-9,-25-16-5,24 0-7,-24 0-2,0 0-4,37-15-3,-23 6-3,-2 1-3,-1-2 2,1-2 1,-2-3-1,-4 1-1,0-2 2,-2-2-2,-4 18 0,-4-35 1,1 19-2,-5-3 1,0 3 1,-1-2 1,-4 4 1,-1 1 1,3 3 1,-4 1 1,15 9 11,-27-11 0,27 11 4,-29 6 6,16 4 6,-3 4 1,1 4 8,3 9 0,3 2 2,5 1-5,0 2 2,4 2-2,4 0-9,0-1 3,5 3-8,5-2-4,-4-7 2,9 2-22,5-3-5,-2-3-2,5-5 1,-2-3 9,3-6-20,0-1 0,0-1 1,-5-6-1,3-1 0,-3-1-1,-1-1-3,-2-3 2,0 1-19,-2 0-9,-18 4-17,27-5-24,-27 5-37,22-4-51,-22 4-43,0 0-60,0 0-842,11 3 370,-11-3 245</inkml:trace>
  <inkml:trace contextRef="#ctx0" brushRef="#br0" timeOffset="81495.66">24595 10324 47,'-6'-17'164,"6"17"-11,4-34-17,0 18-13,3 2-11,1-3-9,10-1-13,0 4-13,3 4-1,3-1-7,3 4-6,0 6-11,-4 2-6,5 4 1,0 5-5,-3 3-3,-1 7 2,-1 6-5,1 3 2,-3 3-2,-5 5 2,1 2 4,-6 0 0,1 1 4,-3 5-2,-4-2 7,0 2 2,-5-1 4,-5 3 5,2 0 0,-7 6-4,4 2-3,-5-2 4,-1-2 3,-4 4 3,4-2 2,-7-1-4,2 3 1,1-5-1,-2-2-1,0 1-2,1 0-3,1-4-2,-1 2-2,3-3-4,0-4-1,2 0-5,3-2-1,0-3-5,2-1 5,1-5-11,6 3-3,0-1 1,3-4-2,2 3-4,4-3-2,2-1 0,4-2-1,4 3-4,1-3 0,-1-5 0,4 0 0,1-3-4,1-3 1,-1 0-1,0-3-2,1-1 1,-5-1-4,0-3 0,-2 1 3,-4 0-1,0-2 7,-14-4 7,21 7 4,-21-7 3,16 6-5,-16-6 2,0 0-4,0 0-4,0 0-1,0 0-2,0 0 4,0 0-8,-29 32 1,17-23 0,0 6-4,-5 0 2,4 5 1,-2-1 6,-2 8 2,5 5 3,-5 0-5,2 9-3,3 6 6,2 2-5,2-2 6,-1 4-2,7 5 3,-3 0 4,5 5-1,1 0 1,5 2 6,0 0-3,3 22-2,0-16 3,0-9-5,-4 3 0,4-4-1,3 2-2,-3 0 0,1 0-5,3 20 2,-4-14 0,2-9 0,-6 1 1,6 0-3,-5 0-1,1-3 2,-4 1 0,-1 0 2,0-6-1,0-4 4,-2 4 3,-4-5-2,2 2 10,-3-3 4,-2-1 5,0-3 1,-2 0 6,-3-1-1,0-3 3,1 1 1,-3-1-4,-3 0-1,-1-4 1,0 1-4,-4-2-2,1-3-4,-3 0 2,-1-1-5,-3-3-4,-3 0-3,-2-4-3,1-2-2,-6-3-3,2-2-13,-4-4-34,2-9-52,-2-2-67,-2-9-80,-4-10-87,1-7-85,-11-19-1090,7-3 506,17 5 333</inkml:trace>
  <inkml:trace contextRef="#ctx0" brushRef="#br0" timeOffset="83277.76">25727 11629 133,'0'0'134,"0"0"-5,0 0-12,0 0-2,-8-21-23,8 21-4,0 0-12,0 0-8,0 0-4,0 0 7,0 0 7,0 0 6,8 70 4,-3-38-8,-1 11 9,4 0-2,-3 2-3,2-1-3,-3-3-3,1 4-8,-1-4 0,1-2-7,-3-7-6,1-1-2,1-1-6,-2-8-3,1-3 17,0 1 12,-1-4-1,-2-16-8,7 19-8,-7-19-7,0 0-2,9 6-7,-9-6-5,0 0-6,0 0-3,0 0-5,0 0-2,0 0-4,0-53-5,0 53-5,-12-31-3,3 15-4,0-1-4,-5-2-1,1 2 0,0 2-3,-1 2 3,0 3-2,-1-1 1,-1 6 0,-2 0 2,-2 1 1,20 4 1,-38 9-4,19-4 6,-2 6 0,5 5 0,-1 0 4,8 2-1,0 1 0,2 1 6,5 0-3,2 1 2,0-21 1,4 40-2,3-21 3,5 1 0,1-2-5,2-3 5,3-1 0,1-4-3,2-1-12,0-4-16,3-3-22,-4-2-25,4 0-30,-1-4-28,1 0-30,-1 1-40,-4-2-563,-1-3 258,1 2 170</inkml:trace>
  <inkml:trace contextRef="#ctx0" brushRef="#br0" timeOffset="83709.78">26045 12083 30,'-14'8'148,"14"-8"-21,-19 12-4,19-12-15,-11 12 1,11-12-12,0 0-7,0 0-7,0 0-11,0 0-5,27 20-5,-27-20-6,27-4-4,-27 4-4,29-8-7,-12 0-5,-17 8-2,25-14-6,-14 8 0,-11 6-2,16-14-17,-16 14 11,6-19 1,-6 19-14,0 0 17,0 0-14,-22-30 7,9 24-2,13 6 1,-28-7 1,28 7 8,-35 0 6,35 0 6,-37 9 2,18-1 4,1 2-3,1 1-1,3 6 1,3-2 2,1 1-4,3 2 1,5-1-3,2-17 2,2 34-4,3-18-1,5 0-4,1-1-2,7 2 0,2-4-4,-2-4-4,6-1-14,-3-2-24,-1-2-24,1-2-31,0-2-29,-21 0-39,42-4-38,-20 2-413,1-4 201,-5-2 133</inkml:trace>
  <inkml:trace contextRef="#ctx0" brushRef="#br0" timeOffset="83955.8">26377 12015 44,'0'0'178,"-24"0"-10,24 0-8,0 0-6,-33 11-9,22-5-5,-1 4-9,1 2-9,11-12-11,-17 24-4,9-11-12,5 1-7,3-14-4,0 27-9,0-27-4,11 26-10,1-15-3,4-1-5,3-4-15,2 1-13,0-1-18,3-3-23,-1-3-25,-2 0-27,0 0-33,-1 0-37,-20 0-458,33-3 203,-19-3 133</inkml:trace>
  <inkml:trace contextRef="#ctx0" brushRef="#br0" timeOffset="84287.82">26524 12032 146,'0'0'159,"0"0"-13,0 0-14,9-20-11,-9 20-8,0 0-9,0 0-6,0 0-5,0 0-11,45 27-3,-38-15-8,0 0-1,-7-12-7,9 32-6,-7-14-3,-2-18-2,1 31-4,-1-17-1,0-14 1,-1 25 4,1-25 21,-2 22 18,2-22 3,0 0-8,0 0-7,0 0-8,0 0-6,0 0-8,0 0-4,0 0-9,0 0-4,0 0-7,0 0-4,7-76-4,3 57-19,1 0-29,1 0-27,4 1-31,5 0-30,0 6-32,3 0-27,-1 1-20,1 3-461,-2 3 221,0-2 147</inkml:trace>
  <inkml:trace contextRef="#ctx0" brushRef="#br0" timeOffset="84759.84">26963 12083 6,'0'0'145,"0"0"1,0 0-11,-2 27-10,2-27-16,2 17 0,-2-17-9,7 20-12,-7-20-4,9 24-5,-2-12-9,-1 1-9,4 0-2,0-3-7,-10-10-5,23 17-2,-11-11-3,-12-6-6,22 7-3,-22-7-6,29 0-3,-29 0-2,27-9-2,-12 2 0,-2-1 1,-2-2 9,-2-4-5,0 3 12,-2-5 1,0 2 7,-7 14 4,6-31 6,-5 16 7,-1 15 1,6-23-2,-6 23-6,2-20-4,-2 20-6,0 0-8,2-17-4,-2 17 0,0 0-4,0 0 3,0 0-5,0 0 0,-11 56 0,7-35-1,2 8-1,0 3 1,-3 9-1,3 2 1,0 2-8,-1 5 6,-1-4-1,-1-2-2,1 0-1,-1-4-1,-1-2 1,1-7 3,-1-1-2,-1-5 5,-2-2-1,0 1-2,-2-12-1,-4 0-3,-1-4-9,-3-1-21,0-5-29,19-2-27,-40-4-29,24-1-46,-2-3-49,3-2-646,1-4 284,5-2 188</inkml:trace>
  <inkml:trace contextRef="#ctx0" brushRef="#br0" timeOffset="85257.87">27490 12152 19,'0'0'145,"0"0"4,0 0-4,0 0 6,0 0-12,0 0-3,15 36-9,-13-19-3,-2-17-4,0 37-5,-2-14-9,-1 4-7,-1 2-7,0-5-4,-2 3-9,4-5-7,-3-2-5,3-1-5,0-3 8,2-16 12,-5 27 4,5-27-11,0 0-5,-5 14-10,5-14-11,0 0-2,0 0-5,0 0-8,0 0-2,-6-51-3,2 29-9,3 1-1,-4-4-6,3-7-2,-2 0-7,0-1-3,2-1-2,2 3-3,0 1-2,6 3 0,-2 2-1,4 3-3,0 6 0,4 3 1,-3 2 0,-9 11 0,28-10 4,-14 9 0,-14 1 1,31 6 2,-31-6 2,27 12-2,-12-3 2,-6 1 1,0 2 0,-9-12 1,9 24 0,-9-24-1,-4 27 5,4-27-4,-14 29 0,3-16 2,-4 0 0,-3-3-17,-1-1-14,-5-1-25,3-2-19,0-2-29,3-1-30,18-3-33,-31 2-35,31-2-469,0 0 227,-25-9 149</inkml:trace>
  <inkml:trace contextRef="#ctx0" brushRef="#br0" timeOffset="85516.89">27729 11749 137,'0'0'136,"0"0"-1,0 0-21,0 0 3,0 0 2,0 0 5,0 0-7,10 52-4,-8-25-7,0 2-7,0 1-9,-4 1-8,2 1-7,0-1-8,-2 0-3,0-4-9,2-4-5,-2 0-23,-1-3-25,3-1-32,0-19-29,-3 32-49,3-32-447,3 18 188,-3-18 125</inkml:trace>
  <inkml:trace contextRef="#ctx0" brushRef="#br0" timeOffset="85694.9">27633 12115 149,'0'0'148,"0"0"-13,0 0-16,0 0-15,0 0-25,31-24-37,-31 24-40,33-8-35,-15 3-41,1-1-155,2-1 78,-1 2 52</inkml:trace>
  <inkml:trace contextRef="#ctx0" brushRef="#br0" timeOffset="86046.92">27837 12166 53,'0'0'121,"2"24"-14,-2-24 4,9 11-13,-9-11-14,14 10-5,-14-10-6,16 4-10,-16-4-4,0 0-11,0 0-13,26-4-11,-26 4-3,0 0 2,14-15-9,-14 15-4,0 0 0,2-19 0,-2 19-4,0 0 0,0 0 1,0 0 1,-18-25-1,18 25-5,0 0 6,-24-2 9,24 2-7,0 0 3,0 0-1,-33 14 6,33-14-6,-12 13 2,12-13-2,-11 16-7,11-16 8,-2 18 0,2-18 3,0 0-5,2 27 8,-2-27-20,10 14-16,-10-14-19,13 13-13,-13-13-13,17 9-14,-17-9-11,19 6-234,-19-6 109,16 2 72</inkml:trace>
  <inkml:trace contextRef="#ctx0" brushRef="#br0" timeOffset="87008.97">25440 13153 40,'4'-10'142,"-4"10"-22,0 0 3,13-16 1,-13 16 5,0 0 4,0 0 8,0 0-2,0 0-1,23 32-5,-23-32-4,2 29-2,0-10-4,-2 2-4,3-1-6,-3 3-2,0 4-8,2-5-2,2 5-12,-1 1-4,5-3-10,1 3-4,0-6-5,7-1-4,1-2-7,8-4-4,6 0-10,7-7-1,3-2-10,-4-6-26,3 0-23,2-4-30,1-4-27,-4-3-27,-4-2-38,-5 2-48,-4-1-45,-7-2-496,-8 3 248,-2-2 164</inkml:trace>
  <inkml:trace contextRef="#ctx0" brushRef="#br0" timeOffset="87176.98">25431 13436 44,'0'0'201,"0"0"-17,0 0-27,0 0-8,0 0-16,0 0-15,0 0-8,62-30-24,-22 22-30,7-3-43,7 1-45,-1-3-50,-1-2-305,-8 3 132,-2 0 86</inkml:trace>
  <inkml:trace contextRef="#ctx0" brushRef="#br0" timeOffset="87540">26007 13367 33,'0'0'176,"0"0"-6,-2 16-8,2-16-17,0 0-12,0 0-11,29 17-9,-15-15-11,-14-2-9,32 0-12,-16 0-5,-16 0-9,30-8-13,-30 8-10,27-11-4,-18 5-9,-9 6-6,11-18-6,-11 18-4,-2-20-1,2 20 0,-14-23-2,0 13-5,3-1 2,11 11-2,-28-13 4,12 12 6,16 1 7,-33 3 7,33-3 8,-29 16 9,15-2 2,3 0 9,2 1 3,7 4-3,-1 0 6,6 2-1,6 0-3,4 1-5,6 0-4,5 4-5,4-5-3,4-1-4,3-3-4,1-3-23,0-2-36,-3-6-28,0-4-33,2 2-37,-5-6-45,-1 0-48,-6-3-461,-1 2 230,-2-4 151</inkml:trace>
  <inkml:trace contextRef="#ctx0" brushRef="#br0" timeOffset="87768.02">26433 13209 60,'0'0'174,"0"0"5,-15-9-4,15 9-6,0 0-10,0 0-1,0 0-5,0 0-8,6 51-3,1-34-5,1-3-7,7 7-9,2-2-12,1 0-7,0-1-11,4 0-7,-4-1-6,-2-3-10,4 1-10,-7-4-15,3-3-31,-1-2-35,-1 1-27,-14-7-35,22 6-26,-22-6-52,19 0-34,-19 0-456,0 0 222,21-16 147</inkml:trace>
  <inkml:trace contextRef="#ctx0" brushRef="#br0" timeOffset="87947.03">26734 13248 122,'-8'-20'185,"8"20"2,0 0 2,-18-7 3,18 7-9,0 0-8,-45 22-8,27-8-15,-9 7-9,-2 1-12,-6 8-11,-3 2-9,4 0-16,-1 0-37,6-6-40,5 1-45,7-5-33,0-3-44,6-5-52,4-2-484,7-12 218,-4 16 143</inkml:trace>
  <inkml:trace contextRef="#ctx0" brushRef="#br0" timeOffset="88274.04">26881 12975 106,'0'0'234,"0"0"-15,0-21-20,0 21-19,0 0 3,0 0 1,0 0 5,0 0-6,0 0-3,5 57-8,-5-26-11,0 5-11,0 0-10,0 2-10,0 0-13,0-3-4,0 1-9,2-2-7,0-1-4,3-4-9,4-3 0,4-3-13,3-3-9,2-6-42,6-2-40,-1-3-42,4-5-47,3-4-46,-5 0-46,6-4-46,-4-2-658,-1-4 307,-1 2 204</inkml:trace>
  <inkml:trace contextRef="#ctx0" brushRef="#br0" timeOffset="88451.05">26923 13351 240,'0'0'242,"0"0"-15,0 0-21,0 0-22,0 0-20,0 0-13,0 0-23,0 0-30,61-33-33,-23 24-33,4 0-43,2 4-50,-3-1-59,-5-1-406,-3 6 179,-8 2 118</inkml:trace>
  <inkml:trace contextRef="#ctx0" brushRef="#br0" timeOffset="89192.1">26208 14002 119,'0'0'209,"0"0"-20,0-20-16,0 20-8,0 0 8,0 0 8,0 0 1,0 0-4,5 57-5,-5-28-9,2 3-11,1 3-11,-3 7-7,0 3-8,2-1-10,-2-1-7,0 2-9,2-8-9,-4-1-4,4-4-11,-2-1-8,2-1-10,-2-7-4,0-2-5,4-1-3,-4-2-8,0-18-18,4 25-19,-4-25-13,3 18-14,-3-18-16,0 0-10,0 0-8,0 0-6,0 0 6,0 0 1,0 0 3,0 0 5,0 0 6,0 0 3,-47-40 1,37 30 6,-2-1 3,12 11 3,-20-20 7,11 14 5,9 6 10,-15-14 5,15 14 5,-18-8 7,18 8 3,0 0 7,0 0 2,0 0 1,-29 16 2,29-16 2,2 20 0,-2-20 1,15 28-4,-3-15 2,1-1-3,2 0 3,1-1 1,2-3 3,2 0-2,0-3-3,-2-2-2,6-3-3,-3 0-2,1-6-17,-2 3-26,-1-6-40,0 0-52,-1 4-64,-3-6-72,-3 0-602,0 1 291,-12 10 191</inkml:trace>
  <inkml:trace contextRef="#ctx0" brushRef="#br0" timeOffset="89913.14">24855 15585 113,'-6'-14'208,"6"14"-17,0 0-18,0 0-16,-14-9 0,14 9-2,0 0-4,-13 40-9,7-13-3,-1 3-11,3 3-1,1 9-9,1 1-9,-2-2-9,1-1-7,1 1-9,2-4-3,-2-6-7,4-1-7,-2-5-6,0-3 2,0-2 8,0-20-3,0 25-4,0-25-9,0 0-8,0 0-4,0 0-6,0 0-4,0 0-6,0 0-2,7-80-4,-5 45-4,-2-9-4,2-7-7,3-8-8,0 0-2,3 5-1,1 1-4,7 3-5,2 8 2,4 1-1,-2 12 0,6 9 1,-3 2 2,3 7-1,-3 6 3,1 7-3,-1 2 6,-4 6 2,-1 6 3,-4 0 1,-5 5 0,-1 5 0,-8-6 2,0 3 0,-8 5 1,1-3 0,-6-3 0,-1 2 1,-8-3 1,1-4-3,-2-2 0,-2-3-18,-1-1-18,3-5-30,-2-2-25,5 0-36,0 0-45,20-4-50,-29 2-602,29-2 279,0 0 185</inkml:trace>
  <inkml:trace contextRef="#ctx0" brushRef="#br0" timeOffset="90203.15">25389 15465 166,'0'0'230,"-3"-20"-17,3 20-18,0 0-20,-2-18-11,2 18 13,0 0-1,0 0-7,0 0-3,0 0-3,-19 67-2,13-40-19,0 3-6,-1 1-13,1 1-12,-2 0-11,2-3-11,0-2-6,3 1-7,-2-5-10,3-2-19,0 1-37,-1-6-31,0 2-35,3-18-33,6 26-48,0-11-43,6-5-36,2 0-614,3-2 282,2 1 187</inkml:trace>
  <inkml:trace contextRef="#ctx0" brushRef="#br0" timeOffset="90785.19">25739 15590 54,'0'0'206,"-9"-22"-10,9 22-8,-12-17-13,12 17-7,-14-8-5,14 8-2,0 0-2,-37 15-9,19-1-13,-1 4-11,0 6-7,0 3-11,3 1-10,0 1-10,1 3-6,3-5-9,3-1-5,2-3-8,3-3 1,6-2-14,-2-18-10,14 23-14,-3-15-13,6-6-6,-17-2-5,35-6-4,-16 0-3,4-5-4,-2-3 3,-2 0 0,-3 0 2,1-5 0,-6 3 1,1 0 5,-6 0 10,5 3 7,-11 13 3,9-22 0,-9 22-2,2-16 1,-2 16 3,0 0 3,0 0 2,0 0 0,0 0 1,0 0-4,0 0 1,0 0-3,-26 51-1,24-35-3,2-16 0,6 35-1,2-21-3,0 0-1,7 0-10,1-4-11,1-2-8,4-4-6,-2 1 0,-19-5-5,41-5 3,-21-1 2,-3-2 2,0 0 2,-2-6 2,-3 2 1,3-7 1,-5-3 2,-2 2 7,-2-5 4,-2 0 12,1 2 8,-3 1 10,1 1 7,-3 0 13,2 5-2,-2 16-1,0-27-5,0 27-6,0-22 2,0 22-2,0 0 1,0 0 4,0 0-3,0 0-2,0 0-9,0 0 6,-5 71-3,5-50-3,0 3 0,3-1-8,-3-1-10,2 0-15,-1-1-31,2-3-30,0-1-28,-3-17-25,4 26-36,2-16-50,-6-10-50,6 14-607,-6-14 294,0 0 194</inkml:trace>
  <inkml:trace contextRef="#ctx0" brushRef="#br0" timeOffset="90944.2">25952 15264 50,'0'0'138,"0"0"-18,0-24-37,0 24-27,0 0-36,0 0-35,0 0-139,0 0 52,0 0 35</inkml:trace>
  <inkml:trace contextRef="#ctx0" brushRef="#br0" timeOffset="91369.22">26157 15600 70,'0'0'160,"0"0"-14,0 0-12,0 0-3,0 0 3,0 0 3,26 0-1,-26 0-3,3 20-10,-3-20-5,2 23-7,-2-23-4,5 24-8,-5-24-7,0 21-6,0-21-6,2 19-5,-2-19 4,0 0 1,2 21 4,-2-21-2,0 0-2,0 17-1,0-17-6,0 0-7,0 0-10,0 0-5,0 0-4,0 0-9,0 0-4,0 0-3,31-35-4,-31 35 0,20-18-8,-8 9-2,-12 9-3,21-8-2,-21 8 4,23-4-3,-23 4-3,0 0 0,31 15-1,-22-9 2,0 4 5,-9-10-1,14 22-5,-6-14 3,-8-8-1,7 21-1,-7-21 1,9 18-1,-9-18-13,3 17-31,-3-17-31,8 13-32,-8-13-36,0 0-37,9 17-40,-9-17-42,0 0-525,15 4 264,-15-4 174</inkml:trace>
  <inkml:trace contextRef="#ctx0" brushRef="#br0" timeOffset="91654.24">26543 15261 6,'0'0'231,"-3"-21"-10,3 21-18,0 0-18,-4-18-17,4 18-12,0 0 9,0 0 2,0 0-2,0 0 5,0 0-4,-3 66-9,3-34-14,-2 2-9,2 2-6,-2 5-14,-3 0-10,3-9-6,-4 5-5,6-6-10,-2-1-10,2-8-4,0 3-6,0-5-4,2-1-5,4-5-8,1-1-25,2-2-15,2-3-31,-11-8-33,29 6-38,-13-6-41,-16 0-54,40-6-52,-20-2-675,2 0 312,1-3 206</inkml:trace>
  <inkml:trace contextRef="#ctx0" brushRef="#br0" timeOffset="91831.25">26489 15606 207,'0'0'219,"0"0"-20,0 0-24,0 0-18,0 0-22,0 0-36,0 0-32,0 0-45,58-38-47,-29 25-65,-2 1-307,6 0 135,2-4 89</inkml:trace>
  <inkml:trace contextRef="#ctx0" brushRef="#br0" timeOffset="92204.27">26770 15595 152,'-11'13'201,"11"-13"-16,-7 12-13,7-12-15,0 0-12,0 0-20,18 21-7,-18-21-9,25 5-13,-25-5-9,33-5-13,-33 5-11,35-9-10,-21 1-5,-1 1-7,-1-4-6,-12 11-2,12-19-8,-12 19-1,0-21-2,0 21-5,-12-21-4,12 21 3,-18-12 1,18 12 2,-24-12 8,24 12 5,-25 0 1,25 0 8,-23 5 4,23-5 3,-27 17 0,16-7 8,2 3-1,-1 2 2,5 2-1,1-1-3,4-16-1,2 35-6,0-19-4,5 2 0,3-3-7,-1 0-1,3 0-3,1-3-5,5-1-3,-2-3-22,2-2-29,1-2-25,-1-2-28,-18-2-34,40 0-39,-23-2-41,6-2-589,-5 0 267,2-2 175</inkml:trace>
  <inkml:trace contextRef="#ctx0" brushRef="#br0" timeOffset="92452.28">27124 15512 64,'-7'-16'190,"7"16"-6,0 0 5,0 0-1,0 0-10,0 0-4,0 0-4,0 0-7,0 0-13,0 0-12,0 0-11,0 0-11,21 57-13,-14-47-10,3 3-7,-1-2-9,3 0-10,-3-1-30,2-1-21,-11-9-29,22 15-27,-13-10-31,-9-5-27,18 14-37,-5-11-28,-13-3-35,0 0-412,29 2 208,-29-2 136</inkml:trace>
  <inkml:trace contextRef="#ctx0" brushRef="#br0" timeOffset="92636.29">27351 15440 148,'-19'-9'191,"19"9"-7,-25-2-6,25 2-5,-31 6-9,13 3-6,-6 4-11,1 2-14,-3 3-9,-1 5-12,0 5-10,2-3-19,0 3-39,5-2-47,3-3-53,8 1-61,-1-8-54,9 2-371,1-18 184,4 23 122</inkml:trace>
  <inkml:trace contextRef="#ctx0" brushRef="#br0" timeOffset="93099.32">27496 15237 79,'0'-22'253,"0"22"-15,0 0-17,2-20-19,-2 20-18,0 0-24,0 0-14,0 0-8,0 0-7,0 0-2,0 0-2,0 0-6,0 0-2,0 0-6,9 61-5,-6-37-8,-1 3-4,0 1-6,3-1-8,-1 3-4,-1-3-8,-1 2-3,2-3-10,-1-1-2,2-4-10,-2-2 4,-1 0-13,3-1-15,1-4-15,1 0-30,2-4-24,5-4-23,-14-6-21,31 12-23,-14-12-27,3 0-26,-20 0-29,36-10-27,-20 2-538,1 2 259,-1-4 171</inkml:trace>
  <inkml:trace contextRef="#ctx0" brushRef="#br0" timeOffset="93332.33">27469 15448 48,'0'0'218,"0"0"-11,-18 5-8,18-5-10,0 0-17,0 0-13,0 0-14,0 0-16,75 1-10,-42-4-13,2-4-9,-1-2-8,4-1-11,-5 2-7,2-3-5,-7 1-8,-2-1-7,-3 2-18,-5 2-25,-2 0-34,-4 1-57,-12 6-28,0 0-55,0 0-466,0 0 215,0 0 142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55:03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1667 11190 49,'0'0'201,"0"0"-20,0 0-12,0 0-3,0 0 4,0 0-4,0 0-3,4 82-7,-4-41-5,0 6-5,0 1 0,0 0-11,0 0-1,0-3-6,-2-1-11,2-6-12,0-1-10,0-3-7,2-5-10,-2-3-7,1-4-5,-1 0-10,0-5-1,0-17-23,4 25-50,-4-25-57,0 0-64,0 0-53,0 0-49,0 0-562,-9 6 273,9-6 181</inkml:trace>
  <inkml:trace contextRef="#ctx0" brushRef="#br0" timeOffset="369.02">1595 11757 54,'0'0'150,"-20"-8"3,20 8-1,0 0-2,0 0-1,0 0-10,0 0-8,0 0-13,0 0-11,0 0-9,0 0-8,47-12-8,-14 6-11,-1 4-6,1 1-8,3-6-14,1 3-21,0-5-14,3-1-12,-5 0 1,-2-5 2,-6 1-4,-5-4 2,-5 2 2,0-5 2,-2-3 10,-6 4 19,-2-4 19,-2 3 19,-1 3 17,1 1 10,-1 2-1,-4 15-5,8-27-9,-8 27-7,4-21-9,-4 21-7,5-14-2,-5 14 6,0 0 2,0 0 6,0 0 0,14 51 3,-9-25-1,-3 1 9,2 5 1,-1 1 3,-1 1-2,-2 1 8,2 0 2,1-3 1,-3 2-4,0-2-2,0-3-4,0-4-9,0-2-8,0-1-3,0-3-7,0-19-2,0 29-15,0-16-48,0-13-62,0 0-81,-5 19-86,5-19-70,0 0-887,-14 2 406,14-2 269</inkml:trace>
  <inkml:trace contextRef="#ctx0" brushRef="#br0" timeOffset="877.05">2409 11560 209,'0'0'225,"7"-18"-11,-7 18-14,0 0-19,8-19-15,-8 19-10,0 0 10,0 0 10,0 0 6,0 0-6,4 59-5,-4-35-1,-3-1 2,2 7 13,-1-1-3,-1 0-8,3-1-18,-3-4-15,3 3-11,3-7-8,0 1-10,-1-1-8,2-2-10,4-1-5,5-3-10,3-4-8,3 0-10,2-7-28,3 2-52,-1-5-48,3-3-47,-3-2-55,1 0-59,1-6-46,-4 0-47,-2-1-735,-4-4 359,-2-2 237</inkml:trace>
  <inkml:trace contextRef="#ctx0" brushRef="#br0" timeOffset="1063.06">2453 11620 100,'-11'-12'203,"11"12"-18,0 0-13,7-28-15,-7 28-14,24-27-14,-6 10-14,5 2-16,5-2-3,5 3-16,-3-4-35,-1 7-51,-1 0-49,-5 1-53,0-1-353,-4 2 157,-3 4 103</inkml:trace>
  <inkml:trace contextRef="#ctx0" brushRef="#br0" timeOffset="1223.06">2398 11759 62,'0'0'181,"0"0"-15,0 0-11,0 0-15,42 12-14,-19-14-8,7-4-19,3 2-33,12-4-81,-6-6-359,1 5 127,0-4 84</inkml:trace>
  <inkml:trace contextRef="#ctx0" brushRef="#br0" timeOffset="1554.08">3162 11580 289,'-27'-6'308,"27"6"-8,-16-4-17,16 4-17,0 0-18,-20-4-17,20 4-28,0 0-19,0 0-6,-24 8 12,24-8 6,-8 21 4,7-4 1,-1 2 3,-1 4-8,1 1-13,2-2-12,-5 6-14,5-3-8,-2-2-17,2 2-11,-2-4-10,2 0-11,-5 1-8,10-4-7,-5-18-7,4 32-7,3-18-4,-1-3-8,5-1-6,4-2-13,0-1-23,0-3-34,7-2-43,-1 0-40,0-2-51,3-4-51,-2 0-70,5-5-79,-4 1-1081,0-2 487,0-2 321</inkml:trace>
  <inkml:trace contextRef="#ctx0" brushRef="#br0" timeOffset="1879.1">3465 11676 213,'0'0'243,"-7"-16"-1,7 16-8,0 0-10,0 0-17,-7-15-18,7 15-17,0 0 7,0 0 5,0 0 8,0 0-3,0 0-13,-2 59-5,2-37 0,2-1 0,-2-1-9,0 3-15,0-1-10,3 1-11,-2-2-12,4-2-8,0 0-7,2-5-11,2 4-3,3-6-10,2-2-5,2-2-29,6-1-44,-2-3-61,4-4-67,-1 0-74,8-4-71,-4-3-52,1-1-828,0-5 393,5 2 259</inkml:trace>
  <inkml:trace contextRef="#ctx0" brushRef="#br0" timeOffset="2218.12">4283 11673 171,'-20'-6'254,"20"6"-11,0 0-12,-32 0-5,32 0-9,-24 3-13,24-3-15,-27 11-12,12 0-15,1-1-12,1 5-12,-1-1-15,4 4-10,1-2-6,1 1-9,4 2-14,4 0 0,0-19-9,7 33-6,5-19-10,5 0-2,1-3-9,6-4 3,-1-4-12,2-3-5,6-3-4,-3-2 0,1-4-5,-2-3 7,-2-4 27,-3 2 21,-4-5 11,-1-2 14,-6 0 11,-1 0-4,-7 2-5,0 0-4,-3 0-13,0 19-10,-11-34-7,0 20-12,-4 2-49,-1 1-69,2 5-89,14 6-120,-26-5-1142,26 5 479,0 0 315</inkml:trace>
  <inkml:trace contextRef="#ctx0" brushRef="#br0" timeOffset="2977.17">6999 11264 232,'5'-22'224,"-5"22"-7,0 0 8,0 0-2,0 0-6,0 0-4,0 0-4,-7 65-4,2-30-8,-1 4-4,4 0-5,-2 6-13,1-1-3,1-2-1,-3 0-19,3-8-13,0 1-14,0-3-7,-1-5-14,3-1-7,0-6-9,-2 1-9,2-21-11,0 30-15,0-30-49,2 19-56,-2-19-59,0 0-71,0 0-73,0 0-67,0 0-755,0 0 366,0 0 242</inkml:trace>
  <inkml:trace contextRef="#ctx0" brushRef="#br0" timeOffset="3380.19">6919 11651 142,'0'0'240,"0"0"-13,-11-12-12,11 12-9,0 0-19,0 0-16,0 0-18,18-17-14,4 12-15,7 5-11,2-5-12,4 1-7,2 0-10,-2-2-10,-2-2-8,3 0-7,-7 0-5,2 0-6,-3-3-6,-3-2-4,-4 2-5,1-3-1,-6-2-4,-2 1-2,-2-1 2,-3 2 27,3 2 11,-3-1 7,-2 1 5,-7 12 13,14-18-8,-14 18-8,12-16-6,-12 16-7,7-11-7,-7 11 8,0 0 4,0 0 5,0 0 15,0 0 2,0 0 4,0 64 0,-3-41 4,-1 4-5,-1 4-2,1 3-5,1 0-4,1 1-4,2-1-8,-2-2-2,4-1-6,0-1-7,1 0 1,-1-8-9,3-1-5,-3-2 0,5-4-4,-3 0-8,-4-15-26,12 14-47,-12-14-61,0 0-61,0 0-67,0 0-78,17-8-70,-17 8-905,0 0 438,0 0 288</inkml:trace>
  <inkml:trace contextRef="#ctx0" brushRef="#br0" timeOffset="7791.44">8332 11600 24,'-17'6'185,"17"-6"-5,0 0-12,0 0-11,0 0-10,0 0-13,0 0-9,0 0-5,0 0-10,0 0-5,0 0-9,48 19-5,-11-13-10,8 0-6,4 1-6,11 0-7,0 2-5,-1-2-5,1 2-3,-7-4-4,-4 0-6,0-1-2,2-4-3,-7 0-4,4-2-3,-12 0-1,-1-3-5,-4 0 1,-3-3-1,-5 0-2,-2-1-7,-7-1 2,-2 0-5,-3-1-2,-9 11-2,3-22 0,-3 22-3,-5-24 2,5 24-4,-11-21 2,11 21-4,-15-22 2,6 12-2,9 10 0,-16-14 0,16 14 2,-17-13 0,17 13-2,-14-8-1,14 8 1,-11-8-1,11 8 0,0 0 1,0 0-2,0 0 4,0 0 4,0 0 0,0 0 2,0 0 2,0 0 2,22 41-1,-9-29 0,-4 2 0,2-1-1,3 1 1,-1-1 6,-2 3 9,-4 0 12,0 2 9,-3 1 10,-1 0 6,-3 0 2,-5 2 4,-4 0-5,-2 0-4,-8-2-4,-2 4-6,-6-2 2,-2-2-6,-2 0-17,-2-8-29,6 3-40,-4-8-53,6 1-57,3-4-56,3-1-720,6-4 316,13 2 208</inkml:trace>
  <inkml:trace contextRef="#ctx0" brushRef="#br0" timeOffset="9642.55">9856 11366 114,'-13'-14'168,"13"14"-13,0 0-15,0 0-7,0 0-8,0 0-6,0 0-9,0 0-9,0 0-9,0 0-8,47-10-9,-14 13-6,5-1-4,6 3-6,-8-3-5,2 0-6,-3-2-6,-4 2-2,-6 0-2,-1 0 21,-1 0 12,-5-2 8,4 2 10,-22-2 3,25 3 6,-25-3-1,24 0-3,-24 0-6,18 1-6,-18-1-7,0 0-9,17 11-4,-17-11-1,0 22-5,0-22-3,-5 35 8,-1-11-3,0 4 3,1 3-4,-1 6 9,-1-5-6,2 3 7,3-1-3,-2-1 0,1 1-4,1-1-2,-2-4 3,4 1-6,0-5-4,-2-3 2,2 2-9,0-5-2,0-19 0,-2 32-4,2-32-1,0 25-3,0-25-2,0 20-4,0-20-4,0 0-24,4 16-40,-4-16-42,0 0-43,0 0-42,0 0-48,0 0-37,0 0-38,0 0-764,0 0 358,0 0 237</inkml:trace>
  <inkml:trace contextRef="#ctx0" brushRef="#br0" timeOffset="9896.56">10047 11845 160,'-17'-2'168,"17"2"-2,0 0-5,0 0-1,0 0-1,-25 0 0,25 0 4,0 0 1,0 0-1,0 0-4,0 0-10,83-5-6,-47 2-7,10-2-2,1 1-10,0 0-5,0-2-2,-6 0-6,-5 2-8,-2-4-3,-4 6-7,-1-4-10,-6 3-2,-2-2 7,-2 2-14,0 0-6,-19 3-5,28-7-11,-28 7-19,18-4-37,-18 4-51,0 0-65,0 0-75,3-4-76,-3 4-752,0 0 348,0 0 229</inkml:trace>
  <inkml:trace contextRef="#ctx0" brushRef="#br0" timeOffset="21868.25">14868 6493 133,'-10'-12'131,"10"12"-13,-14-10-7,14 10-13,-21-6-8,21 6-5,-33 4-7,33-4 1,-42 10-7,19 1-3,-3 1-4,1 6-7,1 0 1,0 5-3,1 3-5,5-2-3,2 5 1,3-3-3,4 1-2,2 1 0,3-1 0,4-1 0,0-1-5,7 3 3,2-4-3,2 1-3,6-2-4,-1-2 2,6-2-5,3 0 2,1-3-3,-1-4-6,4-4 2,-4 2-3,3-3-3,-3-5-1,-3 2-2,1-2 0,-1-2-3,-22 0 1,34 0-1,-17-2-1,-17 2 0,23 0 0,-23 0-2,24-4-21,-24 4-31,0 0-39,22-5-34,-22 5-36,0 0-456,17-4 206,-17 4 137</inkml:trace>
  <inkml:trace contextRef="#ctx0" brushRef="#br0" timeOffset="22265.27">15396 6756 109,'0'0'192,"0"0"-14,0 0-13,0 0-11,0 0-16,0 0-6,0 0-14,0 0-14,0 0-10,0 0-8,0 0-8,0 0-13,60-6-2,-35 4-5,-1 0-5,3 0 0,2-1-12,2 0 1,-6 1-9,-1 0 3,-4-1 3,-2 1 8,-18 2 2,38-4-4,-27 2 6,-11 2-1,27-5 0,-27 5-1,20-1-3,-20 1-6,20-2-5,-20 2-1,0 0-7,18-6-27,-18 6-25,0 0-32,0 0-34,0 0-34,0 0-32,0 0-29,0 0-465,0 0 221,0 0 147</inkml:trace>
  <inkml:trace contextRef="#ctx0" brushRef="#br0" timeOffset="22599.29">15478 6943 37,'-13'7'224,"13"-7"-15,0 0-13,-14 6-15,14-6-14,0 0-16,0 0-11,-14 9-13,14-9-13,0 0-9,0 0-8,0 0-8,0 0-9,0 0-4,46 6-8,-46-6-6,33-3-4,-11 1-8,-22 2 0,37 0-2,-16-1-5,-21 1-1,32-2-3,-16-1-4,-16 3-3,29-2-2,-29 2-3,24-2 0,-24 2-4,20-2 0,-20 2-4,0 0 1,24-4-3,-24 4-18,0 0-30,21-3-30,-21 3-32,0 0-41,0 0-40,0 0-44,21-2-460,-21 2 230,0 0 152</inkml:trace>
  <inkml:trace contextRef="#ctx0" brushRef="#br0" timeOffset="23787.36">16359 6387 55,'0'0'135,"-7"-14"-9,7 14-16,0 0-10,0 0-5,0 0-6,-46 14-1,46-14 2,-32 21-6,10-5 0,4 2-8,-4 5-1,1 2-2,3 3-4,1 3 2,1 1 0,5 5 0,0-1-1,5 1-5,6-1-2,2 5-2,2 0-5,7-1-1,0-1-5,1-2-3,4-4-4,1 1-2,1-5-5,1 1-1,-3-7-3,-1-3-2,3 0-3,-3-1-4,2-5-4,-2 0-12,-4-7-29,3 2-30,2-3-40,-16-6-40,22 4-37,-22-4-462,0 0 214,29-10 142</inkml:trace>
  <inkml:trace contextRef="#ctx0" brushRef="#br0" timeOffset="24113.37">16649 6630 87,'0'0'94,"0"0"-5,0 0-3,0 0 7,0 0-6,0 0-5,4 69-2,-4-45-3,0-1-8,4 2-2,-8 1-6,4-1-3,0-1-8,0 0-2,0-1-3,0-1-6,0-2-3,0-20-2,0 31-4,0-15 0,0-16-8,0 20-19,0-20-42,0 0-34,0 0-42,0 0-273,0 0 132,0 0 87</inkml:trace>
  <inkml:trace contextRef="#ctx0" brushRef="#br0" timeOffset="24693.41">16644 6630 22,'0'0'95,"0"0"-6,-4-17-4,4 17-4,0 0 0,0 0-7,0 0-5,0 0-8,0 0-2,0-20-4,0 20-4,0 0-5,0 0-5,0 0-1,9-22-5,-9 22-5,10-10-1,-10 10 0,11-11-3,-11 11-1,16-12-3,-16 12-2,16-10-3,-16 10 4,20-10-7,-20 10 7,20-9-11,-5 2-1,-15 7-1,23-6 0,-23 6 1,28-6 1,-16 4-4,-12 2-4,25-2 4,-25 2-1,22 0 2,-22 0-1,0 0-2,28 0-2,-28 0 3,18 2-2,-18-2 2,0 0-4,21 2 4,-21-2-3,0 0 0,0 0 0,19 3 2,-19-3-1,0 0-4,0 0 2,0 0 2,16 5 2,-16-5-6,0 0 2,0 0-3,0 0 2,0 0-1,0 0 4,0 0-2,0 0 4,18 4 2,-18-4-4,0 0-2,0 0-9,0 0-20,0 0-22,0 0-23,0 0-28,0 0-283,0 0 131,0 0 86</inkml:trace>
  <inkml:trace contextRef="#ctx0" brushRef="#br0" timeOffset="29908.71">16635 6811 8,'0'0'68,"0"0"-6,0 0 0,0 0-10,0 0-4,0 0 1,0 0-2,0 0-3,0 0-3,33-35-3,-33 35-4,0 0-3,25-5 0,-25 5-7,25-3-1,-5 1 0,1-1 1,0 0 0,1-1-9,-2 2 0,3-2-3,-4 2 0,1-2-3,2 0 5,-22 4-1,32-6-3,-12 3 8,-20 3 10,25-6-3,-25 6 1,22-4 0,-22 4-3,18-4-1,-18 4 1,16-4-7,-16 4-3,0 0 2,0 0-7,21-6-3,-21 6-14,0 0-12,0 0-21,0 0-16,0 0-18,0 0-222,0 0 101,0 0 67</inkml:trace>
  <inkml:trace contextRef="#ctx0" brushRef="#br0" timeOffset="30323.73">16610 7006 18,'0'0'80,"-14"11"-4,14-11-1,0 0-5,0 0-6,0 0 3,0 0-6,0 0-3,0 0-6,55 2 1,-33-2-1,1-2-4,-23 2 2,46-4-8,-19 2 4,-2-3-7,1 3 5,-3 0-11,1 1-4,-4-2 3,2 1-7,-22 2-1,34-4 5,-19 2 5,-15 2-3,25-4-7,-25 4-1,22-2-1,-22 2-3,18-2-5,-18 2 0,0 0 0,0 0-5,21-5-24,-21 5-27,0 0-27,0 0-31,0 0-290,0 0 133,0 0 87</inkml:trace>
  <inkml:trace contextRef="#ctx0" brushRef="#br0" timeOffset="33317.9">17385 6632 53,'0'0'82,"0"0"-8,0 0-8,0 0-2,0 0 4,0 0 0,0 0 6,0 0-3,0 0 4,52 28 12,-36-13-5,4 0-1,4-1-6,-1 3-2,6 2 1,-2-1 0,4 1-8,-3 1-4,0 0-5,-4-5-4,-2 2-3,2-5-4,-5 1-8,-1-3-2,-3 2-1,-2-4-1,1 1-1,-2-2-1,-12-7 3,19 11-2,-19-11-3,13 8-5,-13-8 0,0 0-8,0 0-16,0 0-23,0 0-27,0 0-23,0 0-23,0 0-27,0 0-26,0 0-342,0 0 166,0 0 110</inkml:trace>
  <inkml:trace contextRef="#ctx0" brushRef="#br0" timeOffset="33689.92">17894 6496 2,'0'0'81,"0"0"7,0 0-2,0 0-2,0 0 8,-54 32 8,33-13-3,-2 5 1,-10 8-2,1-1-3,-1 5-1,0 1 1,3 0 1,-3 1-2,5-3-4,5-3-4,-2-3-4,5-2-9,2-1-4,1-5-6,3-2-3,3 0-5,-1-5-4,2 1-5,1-5 1,2 4-3,7-14-3,-15 14-5,15-14-2,-8 10-7,8-10-10,0 0-43,0 0-39,0 0-48,0 0-54,0 0-442,0 0 208,0 0 137</inkml:trace>
  <inkml:trace contextRef="#ctx0" brushRef="#br0" timeOffset="34307.96">18313 6616 69,'0'0'115,"0"0"-13,0 0-13,0 0-8,0 0-5,0 0 6,0 0-1,0 0-3,0 0-2,0 0-1,-13 71-4,13-51 0,-2 2 0,2-1-2,-3 0-1,3 0-8,0 0-1,0-2-4,0-19 0,-2 32 3,2-32-6,0 24 3,0-24 11,0 25 11,0-25 9,0 18 3,0-18-6,0 0-9,8 12-7,-8-12-3,0 0-11,0 0-6,0 0-4,43-23-7,-28 13-2,-3-3-7,4-1-2,0-3-4,3 0-4,-1 0-2,4-2-3,-4 3-2,3-2-1,-2 2-2,-3 1 1,3 1-4,0 1 0,-6 0-2,4 4-2,-3-3-6,0 4-42,-2-1-30,-12 9-28,22-8-29,-22 8-23,22-8-22,-22 8-479,0 0 224,21 0 148</inkml:trace>
  <inkml:trace contextRef="#ctx0" brushRef="#br0" timeOffset="34627.98">18498 6795 26,'0'0'122,"0"0"1,0 0-8,29 22-9,-15-12-4,5 0-9,-1-2-5,4 5-13,3-3-4,-6 3-3,6-1-4,-2 0-9,-1 1-6,1 0-4,-5-1-3,1-1-2,-3 0-6,1-2-5,-3-1 1,2 0-3,-3-2-2,-13-6 0,20 10-3,-20-10 0,18 7-3,-18-7-3,20 2-3,-20-2 2,0 0-22,0 0-33,23-2-38,-23 2-39,0 0-332,0 0 153,10-21 100</inkml:trace>
  <inkml:trace contextRef="#ctx0" brushRef="#br0" timeOffset="35099">18872 6184 48,'0'0'98,"0"0"-4,0 0 1,52 10-1,-26 0-13,-1 0-1,13 7-4,-3 2-7,10 4-4,-3 2 10,-1 3-5,-1 3-2,-5 2 0,0 1 2,-7 5 1,-7 0-1,-3 6 2,-8-3-1,-6 1 10,-7 4-2,-3 5 2,-5-1-2,-3-1 3,-5-1-1,-2-1 0,0-3-2,-2-2-6,-1-3-3,6-9-4,-3-1-7,4-3-2,1-4-6,2-4-3,0 0-5,-1-7-1,3 2-20,1-6-35,11-8-45,-18 12-56,18-12-66,0 0-583,0 0 259,0 0 171</inkml:trace>
  <inkml:trace contextRef="#ctx0" brushRef="#br0" timeOffset="36313.07">20050 6660 32,'0'0'73,"0"0"-2,-1 71-2,1-52 2,1 2 2,3 0 1,-1 2 8,0-3 3,-3-1-11,2-1 4,-2-18-7,0 30 0,2-17 0,-2-13 14,0 24 15,0-24 17,0 17-5,0-17-9,0 0-11,0 0-11,0 0-9,0 0-6,0 0-8,0 0-12,0 0-1,2-68-5,3 50-8,-4-3-4,5 1-3,-2-2-6,3 3-1,2-1-1,4-2-4,-2 3-4,5 1 0,4 8 0,-5-2-3,4 6 1,0 4 0,2 0 0,-21 2 1,40 6 3,-22-2-4,1 4 1,-5 1 2,0 0-2,1 1 0,-6 1 1,-2 1-2,-1 0-1,-6-12 2,7 21 0,-7-21-3,1 20 4,-1-20-3,0 16 2,0-16 0,0 0 3,0 0 0,0 0-5,0 0 1,0 0-2,0 0-1,0 0-1,0 0-2,0 0 2,0 0-3,0 0 0,0 0-3,0 0-1,0 0-2,-5-61 2,5 61 1,16-25-4,-6 11 1,6 1 1,2 2 1,4-1 0,3 3-2,3 3 3,0-1 1,-2 6 0,-3-1 0,3 4 0,-3-1 2,1 2-2,-5 1 0,4 2 2,-7 3-1,1-1 3,-3 4-1,-6-2 4,2 4-1,-6 1 2,-4-15 0,5 25-2,-3-12 5,-2-13-4,-2 24-19,2-24-17,-2 24-25,2-24-32,-3 21-29,3-21-35,0 0-32,-3 21-406,3-21 200,0 0 133</inkml:trace>
  <inkml:trace contextRef="#ctx0" brushRef="#br0" timeOffset="36695.09">21117 6691 64,'-15'-6'144,"15"6"-9,0 0-14,-27 2-9,27-2-6,0 0-9,-28 26-7,19-12-4,2 0-7,0 3-7,4 1-4,3-18-9,0 39-4,3-19-6,6-4-2,-2 3-2,5-1-6,4-1-2,1-2-2,0-2-6,0-4-1,2-1 1,1-6-9,0 2 4,1-6 2,-21 2 10,35-9 8,-21 1 0,0-2 1,-2-2-3,-3-4-5,-2 0-3,-2-3-5,-3-2-6,-4 0-4,2 21-2,-7-40-1,0 18-6,0 6-1,-3-1-16,-2 5-22,3-1-23,-4 2-25,13 11-26,-20-12-24,20 12-27,-19-4-374,19 4 179,0 0 119</inkml:trace>
  <inkml:trace contextRef="#ctx0" brushRef="#br0" timeOffset="37406.13">21736 6754 13,'0'0'123,"-21"-6"-13,21 6-11,-24 0-11,24 0-6,-22 6-4,7 3-13,15-9-3,-23 19-3,14-6-6,2 1-6,-1 1 0,8-15-3,-7 30-6,7-12-3,0-18 2,7 33-7,1-15 1,1-6-2,3 3-1,1-5-1,2-2-4,1-2-2,0-1-2,3-2-1,-19-3-2,39-3 6,-19-2-1,-2-4 13,-1-2 2,-1-6 3,0-2 3,-5-3-4,0-4-5,-5-1-3,1-5-2,-7 0-6,1 1 2,-2 0 1,-1 1 0,-3 3 0,1 5-5,2 2 0,-3 1-7,-1 1 4,6 18-7,-11-24-1,3 14-1,8 10 2,-13-15-4,13 15 2,-13-12-5,13 12 2,0 0 3,-15-8-4,15 8 4,0 0-5,0 0 2,-18-8-3,18 8 1,0 0 3,0 0-2,0 0-2,-16-6 7,16 6-6,0 0 4,0 0-1,0 0 0,0 0 1,0 0-2,0 0 3,0 0-1,0 0-3,0 0-1,-11-15-2,11 15 1,0 0 0,0 0-4,0 0 0,0 0-3,0 0 3,0 0-1,0 0 3,0 0-2,0 0 2,0 0 0,22 53 6,-15-34 2,-3 2-1,3 4 3,0 4 1,-1-3 3,3 3 1,-2-5 0,-2 5 4,3-1-2,2-2-1,-5-1-2,3 1 0,0-3-2,1-1 2,-2-3 2,0-1-2,-2-1-6,1-3-7,1-2-35,2 2-47,3-6-63,-12-8-525,24 11 228,-12-8 149</inkml:trace>
  <inkml:trace contextRef="#ctx0" brushRef="#br0" timeOffset="37949.17">22731 6725 80,'0'0'141,"-12"-16"-7,12 16-10,0 0-4,-7-19-10,7 19-10,0 0-1,0 0-16,22-34-9,-11 26-8,5 0-9,4 0-4,-2 2-6,1 0-7,6 2-4,-5-1 1,1 3-5,2 2 0,-23 0-6,41 2-2,-23 0-2,0 3 0,-5 1 0,-1 2-3,-3 3 4,-9-11-2,8 25-2,-11-10 3,3-15 2,-19 40 5,3-19 5,-1 1 2,-6 0 4,3-3 2,-1 1 1,4-4 2,0 0 0,1 1 1,2-5 1,3-1 7,1 0 10,-2-1 3,12-10 5,-11 15-2,11-15-3,0 0-7,0 0-4,0 0-8,23 19-3,-23-19-7,35 2-2,-9-2-4,-2 0-4,6 0-1,2-2-5,-2 0-3,1 0-22,-1-1-26,-2-1-31,-2 0-30,-3 0-41,-2 0-37,1 0-35,-2 0-558,-3-4 259,2 6 170</inkml:trace>
  <inkml:trace contextRef="#ctx0" brushRef="#br0" timeOffset="38312.19">23509 6670 67,'5'-21'180,"-5"21"-4,0 0-15,-2-23-14,2 23-13,0 0-11,-15-15-3,15 15-9,-21-2-3,21 2-7,0 0-1,-49 21-4,27-6 0,0 4-4,-2 4 0,3 3-6,-1-1-2,7 5-8,1 1-2,5-3-8,6 3-3,3-1-5,5 2-5,4 2-3,3-4-4,7-1-4,-1-4-5,0-4-3,4-6-2,-1-1-3,0-3 0,-2-6-7,-1 1 2,-1-6-3,-17 0 4,0 0 4,35-8-2,-26-1-2,-9 9-4,0 0-3,-4-26-2,4 26-1,-24-12-12,24 12-43,-45-4-52,16 8-62,-2 4-81,-7 3-611,7 8 287,-2 0 190</inkml:trace>
  <inkml:trace contextRef="#ctx0" brushRef="#br0" timeOffset="43861.5">16726 6084 32,'0'0'61,"0"0"-6,0 0-7,47-25-6,-36 14 0,1 1-4,-12 10 2,19-21 9,-10 9-5,-2-1-2,-7 13-1,8-28 1,-4 16-10,-4 12 2,-4-30-3,4 30-3,-8-25-6,8 25-2,-16-17 2,16 17-7,-24-5-4,24 5 2,-27 4-3,27-4 3,-31 20-2,16-5 0,3 4-2,-1 2-3,2 3 3,3 0 3,4 1-3,2-2 1,2 1 0,5-3 4,4 1-7,0 2 1,6-5 6,1-3-6,4 0-1,2-6 1,1 1 3,-2-8-5,0-1-2,-3-2 2,6-2 3,-3-1-1,-2-6 1,4-1-5,-8 0-2,3-6 0,-4-3 0,-3 0-1,-1 3 2,-3-3-1,0 0 4,0 2-2,0 3 5,-3-4-4,-4 18-4,10-22 3,-5 12-1,-5 10-2,0 0-3,7-17 2,-7 17-2,0 0 3,0 0 3,0 0 0,0 0-2,11 39 7,-11-39-5,3 25 2,1-11-4,-4-14 2,2 28 4,1-15-3,-3-13 1,4 23-4,-4-23 5,5 21 1,-5-21 4,2 16 24,-2-16 2,0 0-5,0 0 2,8 13-6,-8-13-3,0 0-3,0 0 1,0 0-2,0 0-5,0 0-4,5-61-7,-3 47 2,-2 14-1,4-31-1,1 15-4,-5 16 1,5-23 1,-5 23-3,6-18-1,-6 18-3,7-18 5,-7 18-5,13-8 6,-13 8 1,0 0-2,0 0 0,32 8 1,-32-8 2,19 18-2,-10-8 2,0 0-1,1 3 2,-4 0-1,-6-13 0,15 25-2,-10-15 3,-5-10 1,9 19-21,-9-19-21,9 18-13,-9-18-16,11 9-32,-11-9-33,0 0-269,17 5 136,-17-5 89</inkml:trace>
  <inkml:trace contextRef="#ctx0" brushRef="#br0" timeOffset="44098.52">17480 5864 31,'0'0'125,"0"0"-15,0 0-5,-11-14-11,11 14-5,0 0-6,0 0-2,0 0-10,-43 37-4,34-23-6,3 2 0,-1 0-12,2 3-4,-1-3-3,5 3-2,1-19-5,5 34-11,4-17-3,0-2-23,5-4-26,5 5-23,-1-8-27,4-1-288,-4-1 124,1-1 83</inkml:trace>
  <inkml:trace contextRef="#ctx0" brushRef="#br0" timeOffset="44446.54">17716 5922 6,'13'14'57,"-5"4"5,0-4 11,-4 1 10,-4-15-7,3 30 4,-3-18 2,0-12 0,-5 28-1,5-28 2,-5 23 0,5-23 7,-6 21-2,6-21 7,-7 17 4,7-17 2,0 0-8,-8 11-11,8-11-6,0 0-8,0 0-9,0 0-7,0 0-5,0 0-8,0 0-5,0 0-3,4-66-8,4 49-2,-1 2-23,0-1-25,2 1-26,2 2-28,0-2-24,0 3-28,-11 12-393,18-17 179,-18 17 118</inkml:trace>
  <inkml:trace contextRef="#ctx0" brushRef="#br0" timeOffset="44931.56">17892 5954 62,'0'0'85,"0"0"-8,0 0-12,0 0-2,13 14-5,-10-1-3,-3-13-8,4 32-4,-3-16-3,6 2-5,-7-18-1,7 29-6,-5-19 0,-2-10 1,10 21-3,-10-21 0,11 13-4,-11-13-2,14 5-2,-14-5-5,0 0-3,0 0 4,33-14 1,-33 14-4,11-14 7,-3 1 3,-8 13 7,8-31 7,-2 14-1,-4-2 4,0-1-3,-2 1-1,1-1 10,-1 20 0,4-33-1,-2 20 6,-2 13-12,0-25-8,0 25-1,2-17-5,-2 17-1,0 0-3,0 0 1,0 0-1,0 0-3,0 0 1,0 0 2,-2 78 0,2-48-1,2 1 0,-2 2 5,3 1-7,-3 1-1,0-1 3,0 0-1,0 0 2,0-2 3,-3-4-4,1 3-1,0-9 2,-2-1 3,3 0 8,-3-5 8,4-16-1,-9 28-2,-2-20-7,11-8-8,-20 11-29,20-11-30,-32 0-31,32 0-37,-33-9-31,13 3-434,2-2 194,5-3 129</inkml:trace>
  <inkml:trace contextRef="#ctx0" brushRef="#br0" timeOffset="45442.59">18334 6021 20,'0'0'107,"0"0"-10,0 0-5,0 0-2,0 0-12,6 49-1,-8-26-3,-2-1 5,3 2-13,-1 3 1,-3-1-11,2-4 6,-1-1-4,2 0-6,-2-2 3,1-2-1,3-17 3,-5 30 13,1-18 14,4-12 6,0 0-6,-3 23-9,3-23-8,0 0-10,0 0-4,0 0-8,0 0-5,0 0-7,-8-61-5,8 38-3,0-7-6,0-7-5,3-5 0,2 1-4,-2-6-4,4 5-2,0-3-2,0 6-1,2 1-3,0 3-1,2 3-4,4 8 0,-2 2 0,4 4 0,-2 6 0,1 4 2,-3 1-1,-13 7-2,31-2 4,-31 2-1,25 13 3,-12-1 1,-4 3-1,-2 0-1,-5 4 3,0 0 0,-4 2 2,-3 0 1,-1 1 0,-6 0 0,-3-3 1,-1-1-4,-2 0-17,-1-2-19,-2-3-18,0-3-24,2-3-28,1-3-25,18-4-406,-31 0 182,31 0 121</inkml:trace>
  <inkml:trace contextRef="#ctx0" brushRef="#br0" timeOffset="45717.61">18663 5568 18,'3'-15'104,"-3"15"-13,0 0-7,0 0-6,0 0-3,0 0-1,10 61 5,-9-30-1,-1 5-7,0 5-2,0 4-3,-3 1-5,3-1-4,-2-4-4,2-7-1,-3 1-10,-1-3-2,4-3-8,-2-5-1,-1-1-9,3-4-7,3-3-38,-3-16-44,6 22-41,-6-22-264,12 8 126,-12-8 84</inkml:trace>
  <inkml:trace contextRef="#ctx0" brushRef="#br0" timeOffset="45892.62">18614 5917 95,'0'0'104,"0"0"-16,22-24-3,-7 16-13,3-2-3,5 1-11,1-4-28,4 3-42,0-1-37,-2-1-135,2 0 62,-4 1 42</inkml:trace>
  <inkml:trace contextRef="#ctx0" brushRef="#br0" timeOffset="46635.66">18882 5912 45,'28'-7'53,"-28"7"-1,33-12-7,-19 4-2,2 0-3,-2-2-3,-2 1-1,-12 9 2,18-20 9,-11 10-6,-7 10 0,7-20 0,-7 20-5,0 0-1,0 0-3,-16-27-5,16 27-1,-18-6 0,18 6-5,0 0 0,-38 11-3,24-2 4,1 1-4,0 1 1,4 1-4,-2 3-1,0 0-1,2 2 0,5-3 0,-1 2-4,5-16 3,2 28 0,3-13-2,-5-15 5,19 20-9,-7-10-23,4-5-18,3-1-9,-1-2-10,-18-2-7,40-2 3,-20 1-2,5-6 4,-6 1 6,6-3 4,-5-1 5,1-3 4,-1-1 5,-4-1 8,-5 2 19,2 1 12,-4-3 10,-9 15 6,9-22 4,-9 22 4,4-18 2,-4 18-3,0 0 5,0 0-1,0 0 0,-20-16 0,20 16-4,0 0-2,0 0 1,-42 18-7,30-7 1,0 2-1,12-13-3,-17 24 1,11-11-1,0 1-3,6-14 0,-3 27-1,3-27-2,7 22 1,0-12-2,-7-10-5,18 15-4,-3-11-3,-15-4 4,27 0-9,-27 0-1,33-12 2,-17 3-2,3-5 1,-3-2 1,0-6-3,-1-3 4,-3-3-6,-3-1 9,-2 0-5,-3-5 11,0 3 0,-1-4-1,-3 3 6,0 2 4,-3 0 1,1 7 4,0 3 7,0-2-8,2 22 2,-7-34-7,5 24-1,2 10 1,-9-16-3,9 16 1,0 0 3,0 0-5,0 0 3,-29 31 4,24-10-3,3 9 2,0 4-1,0 1 3,4 9 0,-2-3 0,2 2-9,3-1 9,-1-4 1,2-1-2,5-1-28,-4-6-22,2-3-28,1-5-25,3 0-313,0-7 136,-2-4 89</inkml:trace>
  <inkml:trace contextRef="#ctx0" brushRef="#br0" timeOffset="46992.68">19811 5744 6,'0'0'126,"0"0"-15,0 0-13,0 0-8,0 0-6,0 0-11,18 21-1,-12-5 2,-6-16-6,7 32-5,-3-13-5,1-1-5,-3-1-3,-2-17-8,7 32 2,-7-19-2,0-13 0,8 24 4,-6-12 11,-2-12 6,0 0 0,9 20-8,-9-20-4,0 0-4,19 5-6,-19-5-3,0 0-4,0 0-6,30-29 0,-20 16-3,-4-1-6,6-2-1,-4-3-9,1 3-16,0-4-34,2 6-30,-4-2-30,4 3-26,-11 13-374,13-22 171,-6 12 112</inkml:trace>
  <inkml:trace contextRef="#ctx0" brushRef="#br0" timeOffset="48243.75">20241 5784 123,'0'0'124,"-21"-9"-15,21 9-14,-24 2-10,24-2-3,-25 12-12,9-2-7,2 2-1,1 5-8,0 1-4,1 3-2,3 3-8,4-6-4,0 1 0,3 1-7,2-20-2,5 30 2,2-19-1,-7-11-6,17 16-3,-17-16-2,23 6 4,-23-6-5,26-6-3,-26 6-1,27-16-3,-15 5 0,0-4 0,-3 0 0,1-2 6,-4-2 4,1 0-3,-2 3 6,0-2 1,0 4 0,-5 14-4,5-24-4,-5 24-1,0 0-6,0 0 1,0 0 2,0 0-3,0 0 1,0 0 2,0 0 0,2 58 1,0-38-2,5 1 2,-2 0-6,1-2 4,1 0-2,4-2-1,-2-4 1,2-1 1,0-4-5,4-1 1,-15-7 0,25 2 2,-25-2-3,31-13 3,-17 3-7,0-3 0,0-6 1,-1-1-2,-2-7-1,0 0-2,0-7 1,-1-1-3,-3-2 0,-2 5 1,-4 0-3,4 3 0,-2 2 1,-3 5 1,0 0-4,0 3 3,0 19 4,-3-25 0,3 25-2,-6-17 0,6 17 1,0 0 0,0 0 3,0 0 1,0 0-1,-22 44 4,25-23 1,0 5 3,1 3 2,3 3 0,4 0 0,-1 3 5,2-4-4,0-4 0,1-2-1,-1 0 0,1-3-1,4-5 4,-1-1-2,1-6 0,-1-2-3,-16-8 0,31 1 0,-31-1-3,32-11-4,-17 1 5,-4-2-3,0-3-2,-1-7 0,-1 2-2,1-5-1,-6 4-4,4-1 5,-5 4 2,3 1-7,-2 2 0,-4 15-2,5-23 0,-5 23 0,0 0 5,0 0-1,0 0-5,0 0 9,0 0-2,0 0 1,0 0 3,0 0-2,2 57 1,1-39 4,-1 4-4,2-3 9,3-1-5,1-1-4,1 2 6,-3-4-2,7-2 0,1-1 1,0-4 3,0-1-1,2-1-1,-16-6-2,33 2 0,-14-4 1,-19 2-3,32-13-1,-15 3 4,-1 0-7,-2-8 4,0-1-4,-2-1 0,-3-2 1,-3 1 1,2 3-5,-1-2 0,-3 4 1,2 1-3,-6 15 0,7-25 1,-7 25-2,4-18 3,-4 18-4,0 0 3,0 0 1,0 0 1,0 0-1,0 0 2,0 0-3,0 0 5,-40 31 1,40-31 0,-9 27 0,5-12 2,2 1-1,2-16 5,0 35-2,0-18-2,0-17 2,6 30-1,-1-15 1,3 1 0,0-6 5,3 0 1,3-2-7,3-2 0,-17-6 0,33 8-2,-17-8-1,-16 0 2,40-8 1,-22 2-8,-1 0 7,2-4 0,-1-2 0,1-4-2,-3 0-1,-2-3 1,-2-2-4,0-3 3,-3 4-3,-3-3 0,-1 3 0,1 2-4,-6 1 1,0 17 2,0-26-3,0 26-1,-11-16 1,11 16 2,-15-7 0,15 7 2,0 0-7,-35 21 7,23-7 4,1 4-2,0 3 6,2 1-5,5 2 3,-1-1 1,5 0 4,0 0-1,5 4 1,2-5 1,5 3-2,2-3 4,4-3-16,4-1-26,1-1-31,7-1-29,-3-5-41,2-2-331,4-3 158,-3-4 104</inkml:trace>
  <inkml:trace contextRef="#ctx0" brushRef="#br0" timeOffset="49907.85">17056 6473 48,'0'0'90,"0"0"0,-17-17-12,17 17-1,-16-13-10,16 13-4,-25-11-4,10 6-5,-3-2-4,-2 1-2,2 2-7,-3 0-4,-1 2-6,0-2 0,-2 4 1,1-3-9,-5 6-2,3-3 2,-6 4-1,0 2-6,1 0 1,-3 2 4,-2 3-9,3 2 8,-3 2-6,2 1-2,3 1 0,1 2 2,4 0-5,1 2 5,4 0-6,-2 2 5,4-2-5,3 2 4,-1-2 0,5 5 2,-3-3-2,3 0 2,0 1-3,0 2 4,2-1 2,2 1 1,-2 1 0,1-3-2,3 3 2,-1-3 1,2 0 3,3-1-5,-1-3 8,2 3-4,2-1-3,-2-1 1,5 0-1,-1 0 2,0-2-8,4 0 2,2-3 2,-3 1-1,4 0-1,0-2-1,4 1 2,-1-3-1,2 2-1,1-5-3,1 2-1,-2-4 0,4 0-1,-2-2 6,0 0-7,4-2-3,-2 1 4,2-3-2,-1 0 0,0-2 0,2 0-1,-23 0 0,44-4 2,-21-1-2,1 0-1,-1-3-2,3 0 1,-1-3 6,2 1-7,-5 0-3,2-2 1,-1-1 0,-1-1 2,-3 3 0,4-4 20,-2 0-1,-2-2 1,-1 0-5,-2 1-3,1-3-1,-3 2 0,0-4-3,-1 2 0,-1-4-1,-1 2-3,2-2 0,-4-1 1,1 0-4,-1 0-2,0-3 3,-2 2-11,0-3 4,-2 3 3,-1 0 2,1-3-1,-2 8 4,-3-3-2,2 5-3,-2-4 2,0 2 1,0 20-1,-2-31-4,2 31 2,-4-27-14,4 27-21,-4-23-24,4 23-34,-2-19-26,2 19-36,-5-17-355,5 17 174,0 0 114</inkml:trace>
  <inkml:trace contextRef="#ctx0" brushRef="#br0" timeOffset="50545.89">17172 6454 19,'0'0'79,"0"0"-10,0 0-4,0 0-2,0 0-8,0 0-5,0 0-6,0 0 3,33-42-8,-17 34 1,0-4-7,6 1-4,-4-2 0,6 0-2,-6 1-3,4 0-5,-3-1 2,-2 2-4,-1 0 0,-1 3-5,-1-3 7,1 3-2,-4 0-5,-11 8 4,18-16 1,-18 16-4,18-10-2,-18 10 1,13-8-7,-13 8 1,0 0-2,14-11-4,-14 11-13,0 0-12,0 0-10,0 0-11,0 0-7,0 0-13,0 0-170,0 0 80,0 0 54</inkml:trace>
  <inkml:trace contextRef="#ctx0" brushRef="#br0" timeOffset="50837.9">17415 6243 24,'-16'-14'40,"16"14"0,0 0 7,0 0 3,0 0 1,-11-11 0,11 11 0,0 0-2,0 0 2,0 0-3,0 0-4,0 0-2,-11-14-3,11 14-2,0 0-6,0 0-4,0 0-2,0 0-2,0 0-2,0 0-2,0 0-2,0 0-2,0 0 0,0 0-2,0 0 4,49 27-6,-34-19 1,-1 1 1,0 2-3,-3-3-1,4 0 4,-1 1-3,-14-9 5,21 12-7,-12-4 7,-9-8-10,16 9 5,-16-9-6,12 13 7,-12-13-4,2 17-21,-2-17-43,0 0-273,-20 30 112,6-16 74</inkml:trace>
  <inkml:trace contextRef="#ctx0" brushRef="#br0" timeOffset="54684.12">11211 11566 28,'0'0'105,"0"0"0,0 0 1,0 0 15,0 0-9,55 42 1,-25-19 5,8 6-5,-2 3-1,5 2-6,-2-1-2,-2 4 2,-1-3-3,-3 1-6,-3-1-5,-4-4-7,-6-1-6,4-2-4,-3 0-9,-6-9-7,1 1-5,-5 0-3,0-4 1,1-3-6,-2-2-4,-1 0-1,-9-10-9,12 9-18,-12-9-42,0 0-43,0 0-38,0 0-39,0 0-21,0 0-448,0 0 210,0 0 139</inkml:trace>
  <inkml:trace contextRef="#ctx0" brushRef="#br0" timeOffset="55056.14">11735 11452 84,'0'0'135,"0"0"-11,-10-12 4,10 12-6,0 0-7,0 0 4,-37 18 5,19-4 0,0 8 6,-6 5 7,-5 12 5,-10 18-2,-3 4 6,0 1 1,-2 4-3,1-1-2,1-1-5,2-4-2,2-4 1,7-8 2,4-7-11,9-10-11,0-1-13,-1-1-8,5-8 2,3-2-7,1-2 4,0-7-10,10-10-13,-9 14-3,9-14-11,0 0-35,0 0-49,0 0-50,0 0-65,0 0-73,0 0-71,0 0-743,24-47 350,-24 47 230</inkml:trace>
  <inkml:trace contextRef="#ctx0" brushRef="#br0" timeOffset="56561.23">12238 11511 53,'0'0'84,"0"0"-14,0 0-8,51-14-4,-28 9-5,5 1-6,-1 0-4,2 0-3,-4-4-3,-2 6-2,1-1 9,-4-2 18,-2 1 0,-18 4 9,27-4 1,-27 4 5,24-4-1,-24 4-4,21-2-2,-21 2-3,17-4-5,-17 4-7,0 0-7,0 0-1,0 0-5,23 8 1,-23-8 3,2 18 9,-2-18 4,-2 33 7,2-15-2,-3 6 5,3 1 5,-2 5-1,0-1-3,2 1 0,-3-1-5,3 0-3,0-4-3,0 0-4,0 0-5,3-1-5,-3-3-3,2-2-3,0 0-4,-2-19-2,0 27-16,3-14-23,-3-13-24,0 0-34,0 25-42,0-25-45,0 0-34,0 0-549,0 0 249,-12 4 165</inkml:trace>
  <inkml:trace contextRef="#ctx0" brushRef="#br0" timeOffset="56745.24">12354 11885 77,'-26'-2'189,"26"2"-9,0 0-6,0 0-7,0 0-9,0 0-16,52-38-9,-27 28-12,11-5-16,6 1-9,7 0-6,5 1-11,2-3-20,-1 2-41,-1 2-45,-10 3-55,-1 0-64,-13 3-376,-7-1 178,-9 3 117</inkml:trace>
  <inkml:trace contextRef="#ctx0" brushRef="#br0" timeOffset="57653.29">9939 10906 76,'0'0'64,"0"0"-6,-9-18-6,9 18-4,0 0-4,0 0 6,0 0 2,-40 29-2,24-13 4,-2 3 8,-4 10 4,-3 7 3,1 8 2,3 5 3,-5 20 2,8-8 4,1-6 3,8 4 11,0-2 2,6 4 3,1 3 0,7 1-1,6 15 1,1-12-1,9 7-3,2-2-3,5-1-8,5-5-6,2-2-6,2-4-5,3-2-4,2-4-6,-1-2-5,0-11-4,-6-5-9,0-5-27,5-1-31,2-3-35,0-8-41,5 2-39,-4-12-46,4-4-531,4-4 242,1-4 159</inkml:trace>
  <inkml:trace contextRef="#ctx0" brushRef="#br0" timeOffset="58115.32">12900 10837 85,'33'-6'96,"-10"8"-4,6 6 7,-1 0-1,6 12 4,0-1 1,4 16 1,7 19 7,-8 9 2,-3 7 2,-11 3 4,-11-5 1,-10-6 1,-4 4 1,-10 20 4,-9-2-8,-4-2 4,-8-5-1,-7-3-4,-2-3-7,-5-6-3,0-6-10,0-4-13,11-13-7,3-8-9,0-2-6,8-8-5,5-5-3,2-1-19,3-4-39,4-6-44,0-1-48,11-7-54,0 0-46,0 0-641,0 0 284,0 0 188</inkml:trace>
  <inkml:trace contextRef="#ctx0" brushRef="#br0" timeOffset="58419.34">14213 11230 96,'0'0'197,"0"0"-23,0 0-7,0 0 5,0 0-2,0 0-4,0 0-3,-31 56 0,15-20-8,-4 6-7,-7 5-9,-5 14-11,4-7-11,3-10-11,1 3-7,1-5-11,6-7-7,-1-1-9,4-3-8,2-6-4,0-3-6,3 0-10,-1-5-23,4-2-28,6-15-47,-10 19-69,10-19-55,0 0-60,0 0-525,0 0 259,0 0 171</inkml:trace>
  <inkml:trace contextRef="#ctx0" brushRef="#br0" timeOffset="58585.35">13784 11417 20,'-11'-22'199,"11"22"-14,-6-16-21,6 16-12,0 0-18,0-21-18,0 21-43,0 0-60,35-8-66,-16 10-289,9-4 117,4 6 76</inkml:trace>
  <inkml:trace contextRef="#ctx0" brushRef="#br0" timeOffset="58755.36">14300 11734 312,'0'0'309,"0"0"-23,-17 11-26,17-11-24,0 0-22,0 0-25,0 0-20,0 0-28,0 0-57,0 0-72,0 0-77,0 0-65,0 0-68,54-43-421,-38 37 211,0 0 138</inkml:trace>
  <inkml:trace contextRef="#ctx0" brushRef="#br0" timeOffset="59196.38">14977 11301 72,'0'0'160,"-8"-18"-11,8 18-13,0 0-12,17-24-17,-17 24-9,31-8-6,-11 3-12,2 3-7,1 2-8,1 2-6,-1 3-5,-2 0-4,0 6-4,-3 0-2,-1 6 4,-8-1 12,-4 6 12,-7 1 1,-4 4 9,-4 5 2,-10-1-4,-5 7 3,-6-1 5,-2 2 2,-1-1 3,-4-3 4,3-1 4,0-5 0,7-4-1,0-1-4,7-6-2,2-2-1,3 1 7,2-7-1,5 0-5,9-10-12,0 0-10,0 0-8,0 0-4,45 17-1,-11-17-16,6-3 0,2-1-21,5 0-29,-5 0-33,2-2-40,1 0-47,-6-2-42,2 2-49,0-2-39,-8 3-690,-4-7 322,0 2 212</inkml:trace>
  <inkml:trace contextRef="#ctx0" brushRef="#br0" timeOffset="59613.4">15871 11269 159,'5'-20'223,"-5"20"-10,0-17-12,0 17-16,0 0-14,-11-21-10,11 21-13,-17-8-11,17 8-9,-31 1-2,31-1-2,-42 18-3,15 2-8,-2 5-2,4 3-6,-3 8-7,5 2-6,4-4-6,5 3-10,2-1-3,2-1-8,6-4-4,4 1-2,4 0-7,6-5-3,6 5-6,3-5-3,2-4-4,0-4-7,5-4-2,-1-5-1,-1-2-1,-1-1-5,1-5-4,-4-2-2,2-2 0,-22 2-1,32-11 1,-17 3-9,-15 8 1,11-18 1,-11 18-4,0-18-3,0 18 1,0 0 1,-33-25 0,20 19-3,-6 1 1,-2 0-16,21 5-23,-45 0-37,25 0-42,-4 3-48,24-3-49,-35 7-65,18-3-594,17-4 297,-20 6 196</inkml:trace>
  <inkml:trace contextRef="#ctx0" brushRef="#br0" timeOffset="59869.42">16815 11499 52,'0'0'232,"0"0"-21,-26 0-21,26 0-19,0 0-18,0 0-14,0 0-14,0 0-12,0 0-11,73-19-22,-48 17-40,4-4-37,-2 4-36,-1 2-39,-1-3-35,-2 1-369,-4-1 162,1 2 106</inkml:trace>
  <inkml:trace contextRef="#ctx0" brushRef="#br0" timeOffset="60058.43">16707 11792 177,'0'0'206,"35"14"-11,-6-8-12,2 0-16,1-2-16,3-2-17,2 0-9,-3-2-15,2 2-21,-1-4-59,-2 2-68,-7 0-65,-1-2-382,-4-4 165,0 2 108</inkml:trace>
  <inkml:trace contextRef="#ctx0" brushRef="#br0" timeOffset="61219.5">17988 11067 7,'0'0'134,"0"0"9,0 0 2,0 0 8,0 0 10,9 69-2,-7-30 3,-4 8-9,-1-2 1,-1 3-4,-1 1-7,0-2-8,1-4-6,0 2-1,-2-8-8,1-3-12,2-4-9,2-3-2,-2-7 2,1 1 3,2-1-1,0-20-11,0 22-5,0-22-11,6 13-6,-6-13-11,0 0-1,27 0-9,-27 0-2,0 0-14,36-13-7,-36 13-5,26-8-19,-11 4-14,2 0-10,-1-2-3,-16 6-2,33-10-2,-17 10 1,0-5 4,-16 5 4,26-8 2,-26 8 2,21-6 1,-9-2 3,-12 8 1,16-10 0,-16 10 1,10-16 1,-10 16 3,11-19-1,-11 19 5,5-24 6,-5 24 5,5-19 5,-5 19 3,2-16 2,-2 16-1,0 0-2,0-21-2,0 21-3,0 0-4,0 0 0,0 0 0,0 0 2,0 0 3,0 0 4,0 0 3,0 0-1,-33 59 3,24-36 2,0 4-2,-1 3 0,3-3 5,-2 2-2,4 1-2,-2-2-1,0 3 3,3-4-4,-1-2-3,2-2 2,-2-4 1,3 3-7,0-6 2,2-16-5,-5 27-10,3-15-14,2-12-30,0 0-43,-2 26-52,2-26-51,0 0-48,0 0-49,0 0-620,-10 5 308,10-5 204</inkml:trace>
  <inkml:trace contextRef="#ctx0" brushRef="#br0" timeOffset="61722.53">18912 11423 143,'-2'-28'190,"-2"5"-6,-1 5-9,0-2-9,-3 6-12,8 14-13,-13-23-16,4 14-10,9 9-12,-31-7-7,10 9-6,-5 3-4,-4 8-7,-6 4-9,2 7-5,0 6-3,0 1-7,8-1-3,8-1-4,4 3-3,5-5-3,3-1-5,6-3-3,8 0-5,4 1-2,2-8-4,2-2-2,5-1-6,0-6-4,-2-4-3,0 0 0,4-3 0,-23 0-2,39-11 0,-23 3-1,1-2 1,1-7-3,-1-1 5,-3-1 13,-2 1 14,-1-3 7,-1 4 13,-1 2 8,0 3-3,-4-3-7,-5 15-3,11-16-5,-11 16-8,0 0 2,0 0 2,0 0-3,0 0 3,0 0 1,-2 55 2,-2-33-2,-1 7 0,0-2-4,1 5 5,-1 0-2,1-3-7,-1 3 1,1-3 1,1 0-7,-1-1-4,0-5-4,2-1 0,0-2 0,2-1-11,0-19-21,-2 31-24,-1-16-35,3-15-39,0 21-64,0-21-67,0 0-796,7 19 352,-7-19 232</inkml:trace>
  <inkml:trace contextRef="#ctx0" brushRef="#br0" timeOffset="62055.54">19879 11265 88,'7'-23'263,"-7"23"-20,3-16-23,-3 16-22,0 0-14,0 0 2,0 0-4,0 0 13,0 0-4,-19 62-6,4-24-4,-3 8-1,-10 22-15,-4-4-3,-5 2-12,4-3-8,2-2-12,1-10-10,7-12-9,-1 1-15,6-4-8,1-4-8,1-6-7,4 0-2,1-5-22,-2-1-20,6-4-30,3-3-46,4-13-58,-5 14-56,5-14-77,0 0-73,0 0-743,0 0 358,0 0 237</inkml:trace>
  <inkml:trace contextRef="#ctx0" brushRef="#br0" timeOffset="62233.55">19434 11625 48,'-18'-11'270,"18"11"-16,0 0-16,-13-10-15,13 10-17,0 0-20,-12-9-19,12 9-16,0 0-15,0 0-32,0 0-50,0 0-64,61 3-79,-35-3-94,6 0-414,3 2 203,1-1 134</inkml:trace>
  <inkml:trace contextRef="#ctx0" brushRef="#br0" timeOffset="62397.56">20013 11865 221,'0'0'290,"-10"10"-30,10-10-24,0 0-24,0 0-23,0 0-36,0 0-67,0 0-85,0 0-85,0 0-448,0 0 181,0 0 119</inkml:trace>
  <inkml:trace contextRef="#ctx0" brushRef="#br0" timeOffset="62849.59">20499 11297 108,'-11'-14'233,"7"3"-20,4 11-20,-2-23-21,2 23-20,0 0-12,21-27-16,-8 18-10,4 2-13,2 4-10,-1-2-9,4 2-8,-22 3-9,37 3-2,-20 3-7,-1 4-4,-3 3-7,-3 2 3,-2 7 15,-4-3 10,-4 8 3,-4-1 10,-8 4 4,0 5-3,-4-3 0,-6 0-5,4 0 6,-6-3 4,5 0 0,-2-4-6,5-4-4,2-2 2,-1-2 0,4-3 2,2 0-3,2-1 1,7-13-7,-7 14-8,7-14-7,0 0-5,0 0-5,38 10-9,-15-10 0,10-2-7,0 0-16,3-2-17,9 0-25,-1 0-22,-2-4-24,-3 0-37,2 0-44,-9 0-42,-1-1-48,-3-1-53,-5 0-723,-1-6 345,-2 5 228</inkml:trace>
  <inkml:trace contextRef="#ctx0" brushRef="#br0" timeOffset="63238.61">21395 11136 224,'0'0'249,"0"-22"-12,0 22-16,0-17-19,0 17-19,0 0-16,-18-20-12,18 20-2,-29 0 4,29 0-10,-44 22-2,14 3 3,-5 9-1,-10 16-15,1 6-6,11-10-12,8-2-9,1-1-5,5 0-10,10-3-7,5-7-4,8-1-1,8 3-15,8-3-7,6-5-2,11 1-12,-2-9-5,3-5-10,2-6-8,-5-1-4,-1-7-1,0 0-1,-4-7-2,-5-1-3,-1-2 0,-5-2 1,-3-4-5,-6 1 2,-7-1-4,-3 16-2,0-25 0,0 25 0,-13-28-1,-1 20-3,-2 0 5,-7 6-4,4 0-30,19 2-36,-47 4-42,24 0-44,-1 4-55,6 3-46,1-3-761,8 3 346,9-11 228</inkml:trace>
  <inkml:trace contextRef="#ctx0" brushRef="#br0" timeOffset="63576.63">21970 11417 58,'0'0'224,"0"0"-12,0 0 0,0 0-7,0 0-2,0 0-6,0 0-5,0 0-4,0 0-15,0 0-7,0 0-13,0 0-15,0 0-14,73-6-12,-46 6-11,-2-5-12,6 2-6,-5 3-9,-3-6-8,0 4-4,-2 0-4,0-2-7,-2 2-18,-19 2-27,28-2-30,-28 2-36,24-4-44,-24 4-39,18 0-43,-18 0-35,0 0-610,0 0 283,7 4 186</inkml:trace>
  <inkml:trace contextRef="#ctx0" brushRef="#br0" timeOffset="63828.65">21946 11747 104,'0'0'281,"0"0"-11,-7 12-3,7-12 1,0 0 0,0 0 4,0 0-12,38 10-19,-20-8-21,8 1-19,-1-3-19,8 0-18,3-3-14,-1 3-13,1-2-17,-3 0-11,1 0-12,-7 2-7,-3-2-18,-4 0-29,2 0-38,-22 2-34,27-2-42,-27 2-60,22-4-73,-22 4-65,0 0-791,2-8 360,-2 8 238</inkml:trace>
  <inkml:trace contextRef="#ctx0" brushRef="#br0" timeOffset="67805.87">23064 11509 185,'0'0'186,"0"0"-9,-6-19-3,6 19-4,-5-20-1,5 20-15,-4-20-7,4 20-8,-3-22-6,3 22-11,0-27-12,0 27-11,5-27-10,-5 27-8,9-27-10,-5 16-8,-4 11-6,13-16-7,-13 16-5,16-7-3,-16 7-4,0 0-4,31 13-2,-22 0-3,0 2-2,-2 3 0,0 5-4,-5 1 0,0-1-2,-2 5-1,-7 3 0,-2 2-1,-2 3-4,-6 0 3,-1-3 3,-1-2 5,-2 1 6,0-3 3,-1-1 7,9-5 4,-1-4-4,-1 0 4,4-4 5,4-1 7,-2-3-1,9-11-2,-9 21-4,9-21-9,0 0-4,0 0-3,16 16-5,-16-16 0,31 7-3,-11-7-3,4 2-5,-3-2 0,5 0-4,-3 0-12,3 0-10,-3 0-20,3 0-34,-6-2-29,1 0-37,1-1-44,-22 3-39,36-3-41,-19-1-671,-1-3 314,1 3 207</inkml:trace>
  <inkml:trace contextRef="#ctx0" brushRef="#br0" timeOffset="68336.9">23570 11385 43,'0'0'214,"-5"-16"-18,5 16-19,-2-17-15,2 17-16,0 0-15,14-21-13,-14 21-11,20-9-10,-5 5-10,-15 4-11,27 2-2,-27-2-8,31 11-7,-17 0-2,-3 1-2,-2 3 0,-1 1 3,-6 2 0,-2 4 0,-4 1 0,-9-1 0,2 5 1,-5-1 1,-6 0-2,4-1 4,-2-1-3,0-5 4,1-1 3,4-4 8,2-1 12,0 1 3,4-4 6,0 0 8,9-10-5,-19 12-14,19-12-10,0 0-7,0 0-5,0 0-8,0 0-5,0 0-3,0 0-7,0 0-4,0 0-6,0 0-2,65-4-2,-44 4-3,-1 2-1,2 0-1,-1 0-2,-3 3-8,1 1 1,-1 2-1,-1 0 2,-3 6-1,-5-2 9,0 4-11,-3 1 5,-4 1-7,-2-18 1,-2 35 1,-6-17 1,1 2-2,-4 1 3,-1-3 0,-5 2 5,-1-3-5,-1-4 2,1-1-4,-1-4-31,0-3-45,-3-2-50,22-3-48,-36-1-52,36 1-55,-25-7-818,18 1 371,7 6 244</inkml:trace>
  <inkml:trace contextRef="#ctx0" brushRef="#br0" timeOffset="73821.22">22846 10296 27,'0'0'143,"5"-14"-6,-5 14 1,0 0-6,0 0-2,0 0-10,0 0-6,0 0-11,0 0-8,6-17-15,-6 17-1,0 0-22,0 0 6,0 0 0,0 0 5,0 0-5,0 0 6,-6 69 1,5-48-1,-3 7 5,1 1-2,1 1 1,0-1-4,-3 2-5,5 1 0,-2-3 3,0 3-6,-1-5 3,3 3-1,0-5-6,0-3-5,0 0 4,0-2-1,0-1-5,0-19 1,3 35-1,-3-21 2,0-14 2,0 26 3,0-26-3,2 19-3,-2-19 4,0 0-1,2 20-10,-2-20 1,0 0-8,0 0 0,0 0-9,0 0 0,0 0-2,0 0-6,0 0-4,0 0 1,0 0-8,9-58 0,-6 41 0,-1-2-1,0-1-4,-2 1-2,1-1 1,5-2-3,-4 0 3,-2-1-2,4 2-1,-4-3-2,5 2 0,-2-2 0,2 1-1,-2 3-1,-1-1 3,1 1-2,1 0 0,-2 3 2,0-2-3,-2 19 8,7-30-6,-5 18-1,-2 12 1,3-24 3,-3 24-3,2-16-3,-2 16 0,0 0-1,5-21-4,-5 21 6,0 0 3,0 0-6,0 0 3,0 0 1,0 0 0,0 0 1,-38 40 2,28-23-1,-3 3 4,2 1-2,-4 1 2,1-1-1,0 0 2,1 2 0,0-4-2,2 0 2,-1-2 1,3-1 1,0-3-3,1 1 2,-1-4 0,9-10-2,-11 22 3,4-14 3,7-8-5,-9 13 4,9-13 0,0 0-3,0 0 2,0 0-5,0 0 0,0 0-2,0 0 2,0 0-2,0 0-1,0 0-1,34-53 1,-22 34 1,4 3-4,0-5 1,-1 2 0,3-2 1,1-3-3,2 2 3,-2 1-5,-1 2 4,4-2-1,-4 4-1,1-1 1,-3 7 1,0 0-1,-1 2-2,-1 3 0,-14 6 5,25 3 0,-25-3 1,28 18 3,-12-2 0,-1 4 4,-1 1 0,-1 0-1,4 0-1,-5 0-1,2 1 1,-3-2-3,2 1 3,-4-1 2,0-4-7,0-2 7,-1 1-12,0-1-36,0-1-35,-8-13-52,11 19-62,-11-19-67,6 15-731,0-11 336,-6-4 221</inkml:trace>
  <inkml:trace contextRef="#ctx0" brushRef="#br0" timeOffset="74915.28">24277 11708 11,'0'0'152,"0"0"-8,-23 0-3,23 0 1,0 0 2,0 0-1,0 0-12,0 0-5,-18 5 0,18-5 1,0 0-1,0 0-2,0 0-1,0 0-3,69 8-5,-44-8-7,2 2-4,1-4-6,-1 4-5,2-2-6,-2-2-10,2 2-6,-4 0-5,1-2-8,-3 2-3,-1-2-6,-22 2-2,35-2-7,-19 0-5,-16 2-12,25-3-19,-25 3-24,21-2-22,-21 2-19,0 0-21,26-4-29,-26 4-33,0 0-35,17-4-24,-17 4-535,0 0 251,0 0 166</inkml:trace>
  <inkml:trace contextRef="#ctx0" brushRef="#br0" timeOffset="75227.3">24183 11926 149,'0'0'198,"0"0"-2,-18 8-9,18-8-4,0 0-7,0 0-4,0 0-2,0 0-4,0 0-8,0 0-8,0 0-8,42 12-10,-17-10-9,6 0-9,4 3-12,1-4-7,-2 4-10,1-3-8,1 2-10,-2-2-7,-3 2-9,-1-1-4,-5-2-5,-1 2-3,-1-2-4,-3-1 0,-2 4-5,-18-4-8,31 0-16,-31 0-22,25 3-28,-25-3-27,20-3-40,-20 3-34,20-5-37,-20 5-38,16-7-603,-16 7 280,11-10 184</inkml:trace>
  <inkml:trace contextRef="#ctx0" brushRef="#br0" timeOffset="75665.32">25045 11488 19,'0'0'206,"0"0"-12,0 0-15,0 0-9,0 0 5,0 0 3,0 0-1,0 0-5,0 0-2,0 0-6,0 0-3,45 43-6,-29-27-6,3 0-10,2 3-5,3 3-6,1 1-8,3-1-8,0 5-5,2-3-5,-1 2-9,3 3-4,-4-5-7,0 3-3,-4-3-3,-2-1-6,0-3-7,-6-1 1,3-3-10,-3 0 3,-4-5-10,-1 2-2,2-3-7,-4-1 3,-9-9-6,16 14 1,-16-14-6,14 14-4,-14-14-32,14 8-28,-14-8-29,0 0-32,0 0-41,0 0-33,0 0-36,0 0-24,24-18-26,-24 18-19,0 0-634,0 0 308,-3-29 204</inkml:trace>
  <inkml:trace contextRef="#ctx0" brushRef="#br0" timeOffset="76071.35">25589 11433 37,'0'0'139,"3"-16"-2,-3 16-5,0 0-5,0 0-9,5-24-8,-5 24-5,0 0-5,0 0-2,0 0 3,0 0 8,0 0 5,0 0-2,0 0-4,-47 42 7,30-23 0,1 3 2,-8 5-2,2 1 1,-2 3-1,-6 2-1,-3 3-4,2 0-2,-2-3 4,0 1-5,2-1 2,0-2-2,4-3-6,5-1-4,-2-1-6,2-3 0,2-4-12,4-2 0,5-2 0,0-3 0,-2 0 4,2-1 0,1 0-2,10-11-6,-13 15-6,13-15-6,-9 12-6,9-12-7,0 0-11,0 0-35,0 0-39,0 0-45,0 0-54,0 0-63,0 0-64,0 0-70,0 0-815,0 0 390,0 0 257</inkml:trace>
  <inkml:trace contextRef="#ctx0" brushRef="#br0" timeOffset="82182.7">1678 11034 77,'5'-17'88,"-5"17"0,0 0-3,0 0-3,0 0-3,4-16-6,-4 16-8,0 0-3,0 0-13,0 0-2,0 0-5,0 0-7,0 0 2,0 0 3,0 0 0,0 0 3,0 0 6,0 0-5,0 0 11,-4 69 2,4-46 0,0 2 0,0 4-3,2 1-1,-2 4-3,2-1 0,-2 1-1,6-2 1,-5 0-1,2-2-6,0 1-2,-1-5 0,1 1 3,1-3-2,-2-1-4,0-3-3,2 2-1,-1-4-3,2-1-3,-5-17-1,2 34-1,0-19 2,-2-15-5,5 25-1,-5-25-2,2 24-3,-2-24 0,2 22-3,-2-22-1,4 19-2,-4-19 2,2 18-4,-2-18 2,2 16-3,-2-16 2,0 0-1,3 16 5,-3-16-5,0 0 2,4 15 6,-4-15 3,0 0-1,0 0 2,0 0 3,0 0-1,0 0 0,0 22 1,0-22 2,0 0-1,0 0 1,0 0 0,0 0-1,0 0 2,0 0-4,0 0-2,0 0-4,0 0 0,0 0-5,0 0 1,0 0-1,0 0-3,0 0 0,0 0-2,0 0-2,14-53 1,-14 53-2,5-24-1,-5 24-1,6-25 5,-3 13-6,-3 12-2,10-24 2,-10 24-3,7-24 2,-3 13-1,-4 11-2,7-21 2,-7 21 0,12-22 0,-6 14-2,-6 8 0,15-16-1,-15 16 2,18-11-1,-18 11 2,21-6 0,-21 6 0,22 2-1,-22-2 3,20 7-2,-20-7 4,24 12-2,-12-4 1,-1 1-1,1-1 6,-12-8-5,22 19 5,-12-8-5,2-3 0,-12-8 2,19 21-3,-12-10 2,2 0 1,-2 1-1,-7-12 1,14 22-1,-6-9 4,-5 1 4,-3-14 4,10 22 1,-7-10 1,-3-12 1,6 21 0,-6-21-2,5 24 1,-5-24 0,5 21-1,-5-21 0,2 19-2,-2-19 1,2 19-1,-2-19-1,0 0-1,4 22-1,-4-22-2,2 13 1,-2-13-4,0 0 2,0 19 0,0-19-3,0 0 1,0 0 0,0 0-1,4 21 1,-4-21-12,0 0-21,0 0-15,0 0-28,0 0-20,0 0-46,0 0-44,0 11-40,0-11-620,0 0 285,0 0 189</inkml:trace>
  <inkml:trace contextRef="#ctx0" brushRef="#br0" timeOffset="83122.75">1818 11536 81,'-4'-17'144,"4"17"-6,0 0-7,0 0-14,0 0-10,-9-15-15,9 15-4,0 0-2,0 0 1,0 0 0,0 0 7,0 0 4,-10 56-1,10-38-5,-4 2-1,4-1-7,0 1 1,2 2-5,-2 0 0,0-1-2,0 3-3,0-3-1,0-1-6,2 1-5,-2 1-8,0-4 1,0 1-3,0-19-3,3 32-4,-3-19 0,0-13 1,0 23 0,0-23 6,0 19-1,0-19 5,0 0 1,0 21-3,0-21 1,0 0-11,2 16-2,-2-16-5,0 0 0,0 0-5,0 0-6,0 0-3,0 0-7,0 0 2,0 0-1,0 0-3,0 0-2,0 0-1,0 0 0,5-59-5,-5 59 3,6-25-3,-1 9-3,-3-2 4,3 2-4,-1-3-2,4-2-1,-1 3 2,0-4-1,2-1-3,-2 2 1,0 2-3,2 1 3,-1-2-3,1 3 1,-2 0 3,2 1-1,-2 0 0,2 2-2,1 0 0,2 3-8,-1 0 9,3 2 0,2 1-2,1 2 1,-17 6 2,33-6-1,-17 6 0,-16 0 1,33 0 1,-15 4 0,-2 0 1,1 0-6,-1 4 4,1-3-2,-3 4-2,0-1 2,-1 1 4,0 1 2,-2 0-4,1 3 2,-1 0 1,-1 1-2,-3 3 1,2-2 1,-4 1 3,2 0 0,-3-2-2,-4-14 3,5 31 1,-3-17 1,-2-14 3,5 26-5,-2-13-1,-3-13 3,2 22 3,-2-22-6,0 22 2,0-22 1,3 17-5,-3-17 3,0 0-2,0 22-3,0-22 3,0 0-1,2 18 0,-2-18-3,0 0 0,0 0-2,0 0-13,0 21-15,0-21-15,0 0-17,0 0-20,0 0-20,0 0-25,0 0-38,0 0-32,0 0-37,0 0-624,-17 10 291,17-10 193</inkml:trace>
  <inkml:trace contextRef="#ctx0" brushRef="#br0" timeOffset="83566.77">2201 11582 46,'3'-19'119,"-3"19"4,7-14-7,-7 14-5,0 0-8,11-18-6,-11 18-3,0 0-12,8-16-5,-8 16-8,0 0 5,0 0-2,0 0 10,0 0 4,0 0-3,0 0 2,0 0-6,25 38 1,-23-19 2,-1-1-3,-1 6-4,0-1-2,0 2-4,-1 3 1,-1 1-7,0 1 0,-1-3-6,1 3 0,0-3-4,0 0-4,-1-4-1,1-2-4,0-1-6,0-2 0,2-18-8,-3 29 0,1-15 0,2-14-1,-2 22-3,2-22-5,0 0-14,0 25-21,0-25-32,0 0-23,0 0-37,0 0-31,0 0-41,0 0-30,0 0-490,0 0 237,0 0 157</inkml:trace>
  <inkml:trace contextRef="#ctx0" brushRef="#br0" timeOffset="83987.8">1524 11673 102,'0'0'159,"-20"5"-2,20-5 3,0 0-1,0 0 2,-11 16 4,11-16 6,0 0 0,38 14-3,-5-12-7,14 3-12,20-1-4,33 0-8,13-4-9,4 0-12,-1-2-12,4 2-7,-9-4-9,2 0-8,-3-1-9,-3-1-9,-2 0-5,-5-2-6,-4 1-5,-18 2-2,-13-3-3,-3 0-4,-15 2 0,-2-1-8,-8 4 2,-2-2-3,-7 1-3,-4 2-16,-4-2-22,-20 4-31,24-4-30,-24 4-40,0 0-27,0 0-27,0 0-20,0 0-18,-64-8-18,35 8-516,-4 3 252,-7-1 166</inkml:trace>
  <inkml:trace contextRef="#ctx0" brushRef="#br0" timeOffset="84363.82">1921 11896 145,'-23'1'252,"23"-1"-13,0 0-8,-19 2-8,19-2 0,0 0-8,0 0-20,0 0-18,0 0-14,0 0-10,0 0-6,0 0 0,108-12-5,-38 8-3,30-4-5,5-2-6,10 2-11,1 0-8,4 0-10,30 0-10,1 1-7,1 3-4,4 0-7,-1 0-8,0 2-4,-28 0-5,-5-2-8,-8 4-1,-9-5-1,-23 2-9,-17 2-3,-14 1-6,-4-1 2,-9-3-5,-5 4 2,-8-2-11,1 2-18,-9-2-8,-17 2-28,19-1-20,-19 1-25,0 0-26,0 0-20,0 0-22,-69-11-14,31 9-2,-11 2-20,-7 0-10,-13 0-6,-6 2-2,-26 4-2,-3 0 5,3 2 9,-2-1 10,3 4-382,-4-1 193,3 1 127</inkml:trace>
  <inkml:trace contextRef="#ctx0" brushRef="#br0" timeOffset="84639.84">2788 11887 782,'-98'9'-53,"-3"-1"17,3 0 16,-1-2 15,20 2 17,10-3 12,4-1 11,3 3 7,11-3 15,1-2 18,9 3 10,6-2 12,2-1 10,7 1-2,3-1 0,0-2 1,4 2 4,19-2 4,-27 2-10,27-2-10,0 0-6,0 0-4,0 0-9,0 0-5,102-19-5,-8 11-2,8-1-5,8 4-6,4-3-2,8 5-5,-1-2-2,4 1-3,30 0-5,-1 1-1,-25 3-4,-6-2-3,-5 2-1,-6-1-2,-12-1-3,-23 0-1,-15-1-2,-12 1-9,-11 0-18,-3 0-12,-4 0-22,-8-2-23,-5 0-21,-19 4-23,13-8-32,-13 8-21,0 0-20,-51-16-25,4 10-433,-12-2 218,-30-3 143</inkml:trace>
  <inkml:trace contextRef="#ctx0" brushRef="#br0" timeOffset="84888.85">1644 11806 36,'0'0'198,"0"0"-2,0 0-10,90-24 8,-29 16-9,38-1-12,5-1-11,8 0-13,3 2-15,2 2-14,1 3-5,4-2-8,-3 3-9,-2 0-8,-3 2-11,-4 2-9,-10 0-3,-20 1-7,-17-1-5,-12-2-21,-11 0-25,-6 1-19,-4-1-19,-10 2-25,-4 1-38,-16-3-43,22 3-68,-22-3-475,0 0 230,0 0 152</inkml:trace>
  <inkml:trace contextRef="#ctx0" brushRef="#br0" timeOffset="85734.9">4044 10859 37,'0'0'188,"0"0"-13,0-20-12,0 20-10,0 0-16,0 0-18,0 0-6,0 0-4,0 0 0,0 0-6,0 0 1,0 0 1,0 0-2,0 0 20,-7 76-12,7-47-5,0 3-21,3-2-5,-2 2-6,2 2-6,0-2-2,-1 0-3,0-1-4,-1-3-4,3-6-2,-4-1-4,2-3-2,0 1 10,-2-19 2,3 28 11,-2-16 1,-1-12-6,0 0-5,0 0-8,0 0-6,0 0-6,0 0-4,0 0-2,0 0-9,27-50-1,-22 34-5,1-3-4,4-3 2,0-1-9,1 3-2,1 0-2,1 1-2,2 3 1,-2-1-4,2 5 3,-2-2-2,4 4-5,-3 0 3,0 3 3,0 1-5,-14 6 2,28-4-1,-28 4 2,28 4 1,-28-4-2,22 13 2,-8-3 0,-3 3 1,1 2 0,-6-1 0,3 5 3,-1-1 0,-1 0-2,0 1 3,-3 0 0,1-3 3,-2 3-11,0-4-23,3 2-24,-6-17-27,4 24-30,-4-24-37,5 20-37,2-10-32,-7-10-44,10 13-568,-10-13 280,16 5 185</inkml:trace>
  <inkml:trace contextRef="#ctx0" brushRef="#br0" timeOffset="86743.96">4686 11061 66,'-20'-2'145,"20"2"-7,0 0-3,0 0-12,0 0-8,0 0-6,0 0-4,0 0-7,0 0-7,0 0-9,0 0-7,0 0-8,0 0-4,0 0-4,65 8-7,-65-8-2,24-6-2,-24 6-8,23-6 2,-23 6 1,21-10 1,-21 10-3,14-12-4,-14 12-3,11-16-2,-11 16-4,7-11-3,-7 11-5,0 0-3,0 0-3,0 0-1,0 0-4,0 0 1,-27-25 1,27 25-5,0 0-1,-36 13 4,36-13 4,-24 17-1,13-4 9,2-1 4,0 3 5,2 1 1,-1 0 2,6 0-1,2-16 4,2 34 1,4-20 2,1 4-1,2-4-3,4 2 1,-1-5-4,5 0-2,-1-1-1,0-1-2,4-3-1,0-2 0,4-1-6,-4-1-3,4-4 1,-1-1-3,-1-1 2,3-4-4,1-4 3,-3 1-2,-2-5 0,0-4-1,-1-5-2,2-1-4,-6-5 1,-2 1-4,-3-3-3,1 1-1,-4 3-2,-2 2-1,1 0 1,1 0 2,-4 9 0,-1-3-1,2 5 4,-5 16-1,3-30-3,3 17 0,-6 13-3,0 0 0,2-22 2,-2 22-1,0 0 4,0 0-3,0 0 4,0 0 2,0 0 5,0 0 3,0 0 6,-5 71 2,2-51 3,2 4 6,1 5 0,-2 1 5,4 2 2,-2 0 1,1 0-1,5 0-3,-2 2-3,3-5 0,-2 1-3,2-1-3,3-4-3,-4-2 3,1-4 1,0 0-5,0-4 1,0-1 3,3-3-7,-10-11-1,21 13-1,-10-10-5,-11-3 3,26-1-1,-26 1-1,28-18-1,-11 2 1,-1-2-2,0-7-7,1-1 4,-1-1-7,-2-5-9,0 0 2,-2-1-5,-4 3 0,2 1 6,-3-1-6,0 3 0,-2-2-1,-2 1 3,1 1 1,-1 4-1,-3 1 3,2 2-3,-2-2 3,2 6 1,-2 16 4,0-29-2,0 29 1,0-25-2,0 25-3,0-18 1,0 18 1,0 0 1,0 0 3,0 0-2,0 0 3,0 0 2,0 0 3,0 0 4,-24 61 4,24-40 8,-2 3 6,0-2-1,2 7 3,2 0 1,-2 1 0,2 4-3,0-2 1,1 0-2,2-1 0,-1-1-3,4-3-1,-5 0 3,5-4-8,-1-3 2,0-1-18,1-3-18,3-2-29,-2-1-46,3-3-52,4-2-58,3-3-45,-19-5-47,33 3-606,-17-8 307,-16 5 202</inkml:trace>
  <inkml:trace contextRef="#ctx0" brushRef="#br0" timeOffset="87183.98">5967 11083 178,'0'0'203,"0"0"-12,-13-13-15,13 13-16,0 0-10,0 0-9,-25 2-3,25-2-7,0 0-1,-30 21-8,20-8-8,0 1-6,2 2-4,-2 0-6,1 3-6,2-3-8,2 3-8,3 1-4,-1-2-9,3-18-2,5 31-5,0-13-4,4-6-5,2-2-5,2-1-2,-13-9-5,27 7-2,-10-10-3,-17 3-3,32-10-2,-14 2 0,-3-3 13,-3-5 8,2 0 23,-2-5-3,-5 2-8,-2 0-6,-1-2-6,-4 1-4,-2-3-5,0 1-3,-3 4-2,-2-3-6,0 5-3,-3-2-3,1 3-29,-3 1-22,1 0-38,-4 4-50,-1 2-59,3 1-71,13 7-750,-31-5 339,31 5 225</inkml:trace>
  <inkml:trace contextRef="#ctx0" brushRef="#br0" timeOffset="91787.24">6997 11120 98,'2'-18'103,"-2"18"-4,7-17-3,-7 17 0,0 0-5,4-18 1,-4 18 12,0 0-11,0 0-4,7-18-6,-7 18-7,0 0-9,0 0-7,0 0 2,0 0-12,0-19-4,0 19 0,0 0 1,0 0 13,0 0 1,0 0-1,0 0 9,-11 53 1,11-53 0,-2 41 6,2-9 2,-3-1 2,1 4-1,2 4-1,0-1 0,0 5 3,2-6 0,1 3-5,-3-5-4,4 5-5,-2-3 2,3-5-2,-3 0-2,0 0-6,1-3-5,1-2-2,-1-6-4,-1 1-5,1-3-3,0-1-3,-1-2-4,-2-16 4,2 24-5,0-11 1,-2-13 0,3 19-5,-3-19-1,0 0-4,7 16-2,-7-16-15,0 0-26,0 0-30,0 0-35,0 0-36,0 0-31,0 0-32,0 0-14,0 0-17,0 0-10,0 0-554,0 0 264,37-31 176</inkml:trace>
  <inkml:trace contextRef="#ctx0" brushRef="#br0" timeOffset="93272.33">7097 11753 108,'0'-25'146,"0"25"-7,0 0-10,0 0-2,7-26-10,-7 26-12,7-14-6,-7 14-5,11-18-11,-11 18-5,17-19-3,-5 9-5,-1 2-5,0-3-5,4-2-5,1 5-5,-2-3-3,5 3-6,-5 0-5,4 2-7,-2 0 2,1-3-3,-1 5 0,-16 4-2,31-9-2,-17 8-6,-14 1 0,26 1 0,-26-1-1,25 9 2,-12-5 2,0 5 0,-13-9 1,21 16 3,-12-4 5,-1-1-1,1 5 5,-2-4 0,0 3-1,-3 0 2,3-1-1,-7-14-4,10 29 0,-5-18 0,-5-11-4,7 24 2,-7-24-2,4 18-1,-4-18-2,5 16-4,-5-16 5,0 0 0,4 19-2,-4-19 5,0 0-2,4 16 1,-4-16-4,0 0-3,0 0 0,0 0-3,0 0-1,0 0-3,0 0-5,0 0-14,0 0-2,0 0-4,0 0-3,0 0-3,0 0 0,0 0-5,18-45 1,-18 45 1,2-21 1,-2 21 0,0-21 0,0 21 2,2-25 1,-2 25 4,0-27 1,0 27 3,0-30-2,0 30 2,-4-25-2,4 25 3,-8-25 3,4 10 2,4 15 1,-12-23 2,5 13 0,7 10 3,-20-22-1,14 14 1,6 8-1,-20-17 3,8 11-1,12 6-1,-21-10 0,21 10 1,-23-6-1,23 6 4,-29-3-6,29 3 4,-27 0 1,27 0 1,-31 3 2,17 3-2,-3-1 0,1 0 3,-1 3 2,1-1-1,-1 1 3,2 0 2,-3 1 2,3-1-1,-1 3 3,-1-1 2,3 1 0,1-3-2,-2 3 1,1-3-3,3 0 0,11-8-2,-21 19 1,13-12-3,8-7 0,-16 17-6,7-12 6,9-5-2,-11 16 0,11-16-1,-15 13-3,15-13 1,-9 12-4,9-12 2,0 0-1,-14 16 3,14-16-2,0 0-3,-11 13 4,11-13-1,0 0-1,-8 10-3,8-10 3,0 0-4,0 0 1,-9 13 2,9-13-1,0 0-1,0 0-1,0 0-2,-9 13 5,9-13-4,0 0 0,0 0 2,0 0 1,0 0-2,0 0 3,0 0 1,-7 14-3,7-14 6,0 0 3,0 0 6,0 0 2,0 0-3,0 0 5,0 0-4,0 0-7,0 0 2,0 0 1,0 0-1,0 0-2,0 0-2,0 0-1,0 0-3,33-35 2,-33 35 0,16-21-4,-9 10 2,2-1-4,0 0 0,3-4 3,-2 3-3,1-1 0,0 1 0,2-1-5,1 1-1,-3 0 5,5-3-3,-1 3 0,1-1 4,-1 1-2,3-2-4,0 3 4,-2-1-9,1 5 1,-1-3-3,4 5 4,-5-1 0,1 3 2,-16 4 3,31-6-3,-31 6 1,28 2 0,-28-2 1,26 4 1,-12 2 0,-3 3 1,4-2 0,-6 5 1,2-2-1,-2 0 4,2 3-1,-2 1 0,-2-3 2,-7-11 0,9 30 0,-5-12 2,-3-4-2,-1-14-1,6 31 0,-6-15 3,2 1-2,-2-17 1,0 30 0,0-15 1,0-15-1,0 29-1,0-29 2,-2 27 1,0-12 2,2-15 3,0 22 0,0-22 0,-4 24 0,4-24 0,-1 23 2,1-23-2,-2 22 0,2-22 0,2 19 1,-2-19 0,0 0-2,-2 22 3,2-22 2,0 0 2,0 0 1,0 22 2,0-22 6,0 0 4,0 0-4,0 0 4,2 18 2,-2-18 1,0 0-5,0 0-1,0 0 0,0 0-7,0 0 0,0 0-2,0 0 3,0 0-6,0 0-4,0 0-3,0 0 1,0 0-1,0 0-3,0 0-1,0 0-14,0 0-13,42-22-14,-42 22-20,0 0-27,0 0-27,0 0-33,0 0-35,0 0-43,0 0-46,0 0-583,0-10 290,0 10 191</inkml:trace>
  <inkml:trace contextRef="#ctx0" brushRef="#br0" timeOffset="95463.46">6961 13005 12,'-11'13'161,"11"-13"-3,-5 15-11,5-15-8,0 0-2,7 31-6,-7-31-4,16 20 1,-4-11-1,0-1-5,4 1-2,0-3-2,3-3-5,0-1-1,-19-2-4,42-7-3,-22 2-4,2-4-4,-5-4-3,6-2-7,-7-2-4,-2-2-7,-3-2 0,-1-3-4,-3 0-7,-5 1-11,1 0-5,-6 2-6,1 0-4,-5 2-6,-3 3-5,1 0-7,-5 5 1,-4 6-4,18 5-5,-40 0 2,13 8 4,3 2 1,0 8 6,-1 5 2,-2 4 5,7 5 3,-2 2-1,6-2 0,0 5 4,4-2 0,3 0-2,4-3 3,3 0-6,4-5 4,-1 0 2,10-1-2,0-4 1,6-1-1,6 3 1,5-8-5,3-1-4,3-1 5,-1-6-10,-2 0-2,3-4-16,-3 0-38,2 0-32,-8-2-49,2-2-59,-5 2-62,2-2-62,-24 0-744,35-4 354,-21 0 233</inkml:trace>
  <inkml:trace contextRef="#ctx0" brushRef="#br0" timeOffset="96191.5">8140 13268 146,'-15'-9'258,"15"9"-16,0 0-17,0 0-12,0 0-11,0 0-13,0 0-15,0 0-19,0 0-11,0 0-16,42-20-9,-10 17-13,14-2-8,7-1-11,7 1-8,-2-3-11,1 0-3,-10 2-6,0 2-6,-8-2-9,2 0 2,-9-1-8,-1 2-3,-4 2-9,-4-2-14,-3 4-8,-4-4-7,-1 1-9,-17 4-4,18-11-9,-18 11-2,9-12-1,-9 12-2,0 0 8,0 0 0,0 0 2,0 0 1,-22-34 2,22 34 1,-18-8-1,18 8 5,-16-7 0,16 7 4,-18-4 7,18 4 8,0 0 4,-21-4 7,21 4 0,0 0 8,0 0-1,-19-6 3,19 6 1,0 0-4,0 0 3,0 0-4,0 0-3,0 0-1,0 0-1,0 0-4,0 0 2,61 16-1,-48-6-4,0-1 4,-2 1 9,1 8 4,-3 3 6,0-1 4,-3 4-1,-6-3-2,0 3-6,-6 3 3,1 0-5,-4-2-34,-4 0-63,-1-1-90,-10 0-136,3-5-673,-7-1 329,-5-6 217</inkml:trace>
  <inkml:trace contextRef="#ctx0" brushRef="#br0" timeOffset="99438.68">8220 10395 120,'0'0'149,"0"0"-8,0 0 0,0 0-12,5-16-7,-5 16-10,0 0-17,0 0-5,0 0-12,0 0-5,0 0 0,0 0-1,0 0-2,0 0 3,0 0 1,4 61 6,-1-40 1,-3-3-2,0 5-4,0 3 0,0-2-3,2-2-3,-2-1-3,0 2-2,2-3-3,-2 0-5,1-3-3,-1-17-2,0 32-4,4-20 1,-4-12 7,0 22 6,0-22 4,2 19-1,-2-19 3,0 0-9,0 0-2,2 18-11,-2-18-2,0 0-5,0 0-5,0 0-3,0 0-5,0 0-1,13-55-6,-12 36-2,2-4-2,0-4-4,-1 0 2,0-3-5,-1 1 0,-1 1-1,4 3-3,-4 3 0,2 0-2,-2 1 1,0 0 1,0 21-1,0-32-3,0 32-3,0-24 2,0 24-2,-6-19 2,6 19-4,0 0 3,-14-11 1,14 11 0,0 0-2,0 0 2,-40 34 0,28-16 0,-2 1 6,2 5-3,-2-3 2,-2 2 0,6 0-1,-3-3 0,1 2 0,0-3 1,2-3 1,1-1-2,0-1 1,2-1 5,7-13 5,-11 19 2,11-19 4,-6 13-1,6-13-4,0 0 2,0 0-6,0 0-1,0 0-2,0 0-2,24-48 1,-12 29-1,-1-2-3,-1-4 1,4 2 1,0 0-5,-3-1 1,4 1-1,-1 5 0,-3-2-1,-3 5-2,3 1 0,-2 1 1,3 6 0,-12 7 0,16-9 6,-16 9-6,0 0 3,35 14 0,-21-1 2,5 1 2,-2 3 2,4 3-1,-3-2-3,0 3 4,4-1-2,-1 0-2,3 3-12,-4-5-40,-2 0-53,-1-4-72,-1 1-61,-4-5-764,-2-3 340,-10-7 225</inkml:trace>
  <inkml:trace contextRef="#ctx0" brushRef="#br0" timeOffset="101600.81">10516 10304 54,'0'0'152,"9"-11"2,-9 11-6,0 0-6,0 0-5,0 0-11,0 0-11,0 0-10,0 0 2,0 0 8,0 0 0,0 0 5,10 33 1,-10-33 3,0 37-3,3-15-5,-3-1-1,0 5-4,0-2-2,0 3 0,2 3-4,-2-5-9,-2 5-6,2-5-8,0-2-7,0 1-7,0-2-3,0-1-7,0-2-8,0-19-1,0 34-4,0-34 4,0 24 19,0-24 13,-3 22-5,3-22-7,0 0-2,0 0-13,0 0-13,0 0 6,0 0-6,0 0-8,0 0 0,0 0-5,0 0-4,7-75-5,-5 49-13,-2 1-2,0-4-4,3-3-2,-3 0-4,0-1 0,0 2 0,0 1-3,0 1 5,0 3-3,0 2 4,0 2-1,0 1-1,0 21-5,0-33 8,0 20-3,0 13-5,-3-26 4,3 26-2,0 0 1,-2-25-1,2 25 3,0 0-1,0 0 3,0 0 0,0 0 1,0 0 0,-42 38 3,30-17 2,0 2-2,-2 0 0,1 1 2,-2-1-1,3 2-3,-2-4 7,2 2-4,1-3 0,0-6 1,3 3 1,-1-5 3,4 1 1,5-13 11,-11 16 5,11-16-8,0 0 1,0 0-8,0 0 6,0 0-4,0 0-1,0 0-8,41-54 4,-27 33-4,3-1 1,-3 0-1,3-1 0,-1 2-4,0-2 6,1 3-5,-1 1 0,-2 5-1,-2-1 0,0 7-5,-12 8 2,20-11 0,-20 11 4,0 0-1,36 24 4,-23-6-1,2 4-7,-1 1 10,-3 0 2,1 4-1,0 0 6,-1-2-6,1 3 1,2-3-10,0 0-25,-2-3-36,-4-6-45,2-2-57,1-1-94,1-5-917,-2 0 400,-10-8 265</inkml:trace>
  <inkml:trace contextRef="#ctx0" brushRef="#br0" timeOffset="102676.87">9642 13015 96,'0'-27'163,"0"27"-6,-6-21-3,6 21-7,-10-21-8,10 21-11,-13-14-12,13 14-7,-17-10-3,17 10-1,0 0 6,-32 12-2,17 0 2,1 6 5,-4 12-1,3 4 6,1 4 3,1 10-2,0 2-5,4 6 0,4-10-4,5 4-6,-2-2-6,7 11-3,-1-3-3,7-3 1,0 0-6,5-4-7,1-1-11,4-5-4,1-2-1,2-6-5,-2-7-7,5-3-8,-2-2-14,4-4-32,-4-6-32,-1-3-49,-1 0-50,-4-3-58,-1-2-66,-3-5-796,-1 0 357,-14 0 235</inkml:trace>
  <inkml:trace contextRef="#ctx0" brushRef="#br0" timeOffset="106433.08">10179 13188 134,'0'0'191,"0"-19"-5,0 19-13,0 0-16,-2-26-16,2 26-14,0 0-14,0 0-11,0 0 2,-7-12 0,7 12-3,0 0 1,0 0-3,-18 61-2,11-36-4,-1 1-1,4 0 3,-3 0-6,0 1-3,0-4-3,3 0-4,-1-4-8,-1 0-6,2-2-2,2 2-5,2-19 0,-7 27 0,7-27 4,-5 21-1,5-21-4,-2 15-10,2-15-5,0 0-2,0 0-2,24 6-12,-24-6 1,25-4-4,-25 4-2,35-9-13,-14 6-2,-2-2-12,4 2-4,-1 0-5,-2-2-1,0 4 3,0-4 0,-2 1 3,-18 4 1,31-6-1,-17 2 5,-14 4 0,24-14 0,-15 6-7,0-3 7,-9 11 1,11-26 4,-8 13 7,-3 13 5,2-28 3,-2 28 4,-2-22 5,2 22 0,-3-23-1,3 23-1,-2-19-2,2 19-3,0 0 1,-7-17-5,7 17 2,0 0 2,0 0 3,0 0-3,0 0 6,-23 49-4,18-31 4,2 1 12,1 0 3,0 4-3,-3-1-3,3 2 4,0 3-3,-1 1 2,-1-1 0,4-4 6,-2 0-6,2-4-7,-3 0-5,3-19-4,-2 32 13,2-32-11,-3 26-1,3-26 1,0 22-12,0-22-12,0 17-29,0-17-34,0 0-32,0 0-47,0 0-45,0 0-45,14 6-54,-14-6-752,0 0 354,0 0 234</inkml:trace>
  <inkml:trace contextRef="#ctx0" brushRef="#br0" timeOffset="106747.1">10871 13371 214,'3'-18'220,"-3"18"-18,0 0-20,0 0-17,5-16-11,-5 16 10,0 0 1,0 0-5,0 0-7,31 42-10,-16-23-9,1 4-7,0 1-12,4 0-7,0 2-11,-2-1-8,2 1-7,0 1-6,-4-1-7,1-5-9,-1 1-3,-1-3-5,-1-1-7,-3-4-7,-2 0-18,0-4-25,-9-10-46,15 13-49,-15-13-50,14 2-35,-14-2-41,0 0-582,0 0 275,14-39 181</inkml:trace>
  <inkml:trace contextRef="#ctx0" brushRef="#br0" timeOffset="106959.11">11303 13248 139,'-21'-1'229,"21"1"-9,0 0-9,-40 12-5,22-2 1,-6 3-6,1 3-11,-5 8-11,-2-1-15,-6 7-18,1 1-17,0 0-6,1-1-13,5-2-9,7-3-15,-2 0-34,3-6-42,4 0-48,3-3-37,3 0-39,4-5-43,7-11-54,-9 18-506,9-12 244,0-6 160</inkml:trace>
  <inkml:trace contextRef="#ctx0" brushRef="#br0" timeOffset="107355.14">11560 13239 191,'-12'-9'197,"12"9"-19,0 0-20,0 0-15,0 0-11,0 0-16,0 0-8,42-15-11,-16 15-7,5-3-10,6 3-3,-4-3-8,2 1 2,-8-1 9,0-1 8,-5 2 7,0 0 5,-4 0 3,-18 2-1,33-2-10,-33 2-6,26 0-6,-26 0 8,19 10 7,-10-2-4,0 5 1,-2 3 9,-5 0 1,3 3-4,-4 0-2,2 4-2,0 0-10,-3 2-6,0 0-3,0 0-8,0-2-7,0 7-5,0-4-3,0-5-9,2 1-33,-2-1-30,2-3-32,-2-18-25,0 29-30,0-29-35,4 19-58,-4-19-39,4 11-50,-4-11-659,0 0 322,0 0 213</inkml:trace>
  <inkml:trace contextRef="#ctx0" brushRef="#br0" timeOffset="107530.15">11789 13575 272,'-20'-2'287,"20"2"-4,0 0-16,0 0-21,-25-3-22,25 3-20,0 0-20,0 0-23,0 0-13,0 0-23,47-27-33,-19 20-37,0-1-48,2 2-49,8-5-53,0 3-57,2-2-619,-2-4 262,-1 4 173</inkml:trace>
  <inkml:trace contextRef="#ctx0" brushRef="#br0" timeOffset="107901.17">12387 12753 98,'-15'-25'237,"6"3"-9,2 3-10,1 5-13,6 14-22,-5-23-18,5 23-17,0 0-13,0 0-13,16-12-11,-16 12-9,31 27-7,-12 0-6,9 11-6,-3 7-2,8 19-5,-5 6-3,-7 3 0,-1 2-1,-8-7 0,-2-9-6,-6 4-1,-4-1-2,-4 2-1,-3-3-5,-3 21 3,-4-18 4,0-7-3,-4-4-1,-1 0 5,-2-5-4,-3-4-9,2-5-3,0-4-3,1-3-8,0-8-3,2-5-33,1-1-32,2-7-49,1-3-48,15-8-59,-18 8-58,18-8-745,0 0 337,0 0 221</inkml:trace>
  <inkml:trace contextRef="#ctx0" brushRef="#br0" timeOffset="108216.18">13471 13182 131,'0'0'252,"0"0"-13,0 0 6,0 0 0,0 0-3,0 0 0,0 0 1,-14 61-11,4-35-4,-4 13-5,-2 4-12,-6 2-13,-1-1-16,0 3-27,0-2-12,2-2-13,2-11-15,1-2-12,0-3-9,7-4-31,-3 1-21,5-8-23,1 0-37,4-5-57,4-11-65,0 0-67,-9 8-68,9-8-835,0 0 378,0 0 249</inkml:trace>
  <inkml:trace contextRef="#ctx0" brushRef="#br0" timeOffset="108395.19">13164 13412 2152,'0'0'297,"-18"-6"-50,18 6-60,-16-6-37,16 6-34,0 0-3,-16-9-4,16 9-14,0 0-16,0 0-4,0 0-10,0 0-41,0 0-54,0 0-66,0 0-76,73-5-73,-41 6-832,-1 1 366,3 0 242</inkml:trace>
  <inkml:trace contextRef="#ctx0" brushRef="#br0" timeOffset="108565.2">13690 13676 252,'0'0'368,"0"0"11,0 0-11,-14 6-26,14-6-24,0 0-28,0 0-29,0 0-27,0 0-33,0 0-62,0 0-69,0 0-85,0 0-92,0 0-110,0 0-764,19-59 334,-5 51 220</inkml:trace>
  <inkml:trace contextRef="#ctx0" brushRef="#br0" timeOffset="109009.23">14159 13172 113,'-6'-11'270,"6"11"-8,-10-22-16,10 22-23,-2-14-24,2 14-20,0 0-19,16-16-13,-16 16-15,24-9-12,-8 4-12,-16 5-12,35 5-8,-18-2-7,3 5-10,-1 4-8,-3 2-2,-2 2-7,-2 6-1,-5-1 2,-4 3-1,-6 3 0,-4 0 7,-5-1-2,-4 4 3,0-1 11,-6-1 11,4-1-2,-4-1-2,3-3 2,4-4-4,0 0-8,4-4 0,0-1-1,1-1 0,1 0 0,9-13-7,-10 17-5,10-17-3,0 0-4,0 0-6,25 20-6,-6-18-1,3-2-14,3 0-17,8 0-22,0-2-23,2-2-31,0-2-40,7 0-45,-2-3-53,0-2-58,-1 0-71,1-1-706,0-2 354,-6-3 235</inkml:trace>
  <inkml:trace contextRef="#ctx0" brushRef="#br0" timeOffset="109404.25">15091 13076 234,'-5'-26'269,"5"26"-5,-4-19-16,4 19-17,-7-22-15,7 22-17,-14-16-23,14 16-10,-24-7-11,24 7-9,-32 7-9,9 3-10,-6 10-3,1 4-9,-2 9-10,3 8-8,-2 0-8,6 1-9,4 2-2,5-6-9,5 3-6,2-6-3,5-1-8,4-2-14,3-1-9,2-3-20,5-6-4,3-1-10,4-5-1,2-3-8,-2-7 1,2 2 0,0-8 4,0 0 0,-21 0-1,40-11 5,-24 0-3,0 1 3,-1-3 8,-4 1-3,-4-3 1,0 1 1,-7 14 3,0-26 1,0 26-6,-14-21 4,3 9-3,-6 7 2,17 5-3,-35-5 0,14 5-40,-2 0-43,23 0-54,-40 10-55,22-1-61,-2-1-701,7 4 325,6-2 213</inkml:trace>
  <inkml:trace contextRef="#ctx0" brushRef="#br0" timeOffset="109709.27">15931 13135 196,'-21'-10'256,"21"10"-16,-13-9-11,13 9-8,0 0-10,0 0-19,-9-13-19,9 13-18,0 0-15,0 0-12,55-10-15,-29 6-10,4 2-10,2-3-19,2 1-15,1 2-18,1-4-21,-4 2-25,-3 0-22,1-1-29,-4 1-39,-1 1-47,-7-2-63,-2 2-514,-16 3 244,19-6 162</inkml:trace>
  <inkml:trace contextRef="#ctx0" brushRef="#br0" timeOffset="109889.28">15854 13421 274,'0'21'271,"0"-21"-17,15 19-16,-3-11-16,2 1-21,4-3-19,6 0-19,4 0-22,0-1-38,-1-3-43,0-2-53,-1 0-57,1-2-83,-3-3-525,-6 2 224,-2-3 148</inkml:trace>
  <inkml:trace contextRef="#ctx0" brushRef="#br0" timeOffset="110773.33">17499 13217 9,'-13'-19'248,"-2"3"-8,6 1-10,2-2-11,2 0-19,5 17-19,3-33-19,4 15-16,9 0-14,3 1-15,6 1-10,6 0-11,2 8-10,-3 2-11,3 4-3,0 6-8,-4 2-7,-2 4-1,-7 7-6,-1 2-2,-5 4-7,-9 5-2,-5 3-1,-7 1-2,-7 3-2,-10 5-1,-4 0 2,-16 13 0,-2-3 4,6-9 0,4-8 1,1-4 1,8-5-2,0-2 0,5-4 2,2-2 7,2-1 10,5-3 17,2-2-3,11-10-1,-11 13-12,11-13-4,0 0-9,0 0-1,0 0 0,46 5-11,-22-7-3,4-3-2,2-1-4,4 1-6,0 0-17,-1-2-31,-2 1-30,-3 0-41,2-2-44,-7 3-35,-2 0-44,0 4-34,-5-4-725,-16 5 334,31-5 220</inkml:trace>
  <inkml:trace contextRef="#ctx0" brushRef="#br0" timeOffset="111239.36">18565 13175 140,'-3'-23'226,"-4"0"-14,3 4-8,-4 1-13,-3-4-11,-1 2-10,-2 1-12,-3 1-16,-4 4-12,0-1-14,-4 4-12,-1 2-10,1 1-8,-2 4-12,5 4-7,-2 2-4,1 4-7,1 7-4,4 2-4,2 2-3,4 4-1,5 0-4,7 4-3,2 3-3,10-1-2,4 7-1,5-3-4,7 5-3,-7-5 5,2-1-4,0-1-6,-3-2-3,-4-4-1,0 0 0,-6-2 0,-3 3-1,-2-5 5,-5-1 3,0-18 9,-17 34 4,1-17 13,-4-3 4,2-1 7,-5-2 6,2-3 4,-2-1 12,5-4 2,-4 0 11,22-3-2,-35-6-4,21-1-2,14 7-9,-21-22-9,17 8-1,4 14-16,2-29-4,12 8-5,6-4-9,9 2-9,6-7-22,5 3-15,3-1-21,2 2-22,2-1-30,-3 3-36,-2-2-36,-9 6-37,-1 2-42,-6 6-54,-5-1-770,1 3 361,-8 2 238</inkml:trace>
  <inkml:trace contextRef="#ctx0" brushRef="#br0" timeOffset="111611.38">19364 12913 251,'8'-15'247,"0"2"-13,-8 13-19,6-17-17,-6 17-19,0 0-19,0 0-10,0 0 1,0 0 4,0 0 0,0 0-6,-23 45 0,7-14-2,-8 9 2,-1 2-7,-11 19-5,1 0-1,3 1 0,-3-1-3,10-12-9,0-10-7,8 4-15,-1-8-9,3-1-5,1-2-10,5-9-9,-2 2-4,2-3-6,1-6-3,3-1-3,0-1-3,5-14-8,-9 21-24,9-21-30,-8 11-41,8-11-35,0 0-52,0 0-51,0 0-60,0 0-68,0 0-815,-21-27 386,21 27 254</inkml:trace>
  <inkml:trace contextRef="#ctx0" brushRef="#br0" timeOffset="111800.39">18877 13394 283,'0'0'313,"-11"-17"-15,11 17-21,-9-18-25,9 18-19,-3-16-28,3 16-23,0 0-35,14-21-48,-14 21-51,31-10-66,-8 10-73,3 0-67,-1 0-546,-1 0 239,5 2 158</inkml:trace>
  <inkml:trace contextRef="#ctx0" brushRef="#br0" timeOffset="111973.4">19442 13516 197,'-13'8'354,"13"-8"31,0 0-18,0 0-32,0 0-28,0 0-31,-35-13-29,35 13-23,0 0-44,0 0-57,-5-21-80,5 21-65,0 0-73,19-25-79,-6 15-69,2 0-609,1 5 290,-3-3 191</inkml:trace>
  <inkml:trace contextRef="#ctx0" brushRef="#br0" timeOffset="112472.43">20106 13228 21,'-11'-16'272,"11"16"-10,-6-14-19,6 14-21,0 0-16,0-28-13,0 28-17,9-18-15,-9 18-17,22-21-14,-11 13-10,3-1-14,1 1-11,-15 8-11,27-9-8,-13 7-7,-14 2-7,0 0-6,38 14-4,-29-7-2,-1 8-5,-6 4-5,-2 0 1,0-19 0,-13 46 4,2-22 2,-3 0 7,-2 3 6,-1-3 6,-1 1 5,-1 3 10,3-8-5,-1 1 0,6-1-1,-1-3 1,2-1 2,4-4 5,-1 2 5,7-14 0,0 0-4,11 31-7,1-23-12,7 0-2,-1-4-2,6 1-9,1-2-5,6-1-4,-3-2-5,2 0-19,4-2-27,-3-1-27,3 1-26,-1-3-34,-4-1-40,-3-2-51,0 2-61,-5-3-68,-5 3-875,-4-5 405,-3 0 267</inkml:trace>
  <inkml:trace contextRef="#ctx0" brushRef="#br0" timeOffset="112901.45">21010 13045 253,'9'-22'274,"-9"22"-14,2-20-15,-2 20-21,2-17-18,-2 17-20,0 0-16,-9-22-15,9 22-18,-20 0-13,20 0-8,-38 16-3,17 0-5,-5 7-8,1 5-4,-3 9-9,-1 0-3,5 3-9,9-5-7,-3 0-4,10 3-6,4-7-3,1 4-7,3-3-1,7-3-6,1 1-11,3-6-8,8-1-4,-4-3 0,6-6 1,1-1-5,1-5-2,1-4 1,-4-2-2,4-2 2,-3-2-1,-21 2-2,35-10-6,-21 2-1,0-1 0,-4-1-2,-10 10 1,4-22-4,-4 22 0,0 0-2,-14-28 3,14 28 1,-28-9-1,12 7 1,16 2-25,-38 2-22,17 4-36,5-3-33,-3 7-44,2 0-44,6-2-54,-3 3-659,9 0 312,5-11 205</inkml:trace>
  <inkml:trace contextRef="#ctx0" brushRef="#br0" timeOffset="113219.47">21946 13330 106,'0'0'227,"-18"-2"-11,18 2-13,0 0-11,0 0-9,-27 0 1,27 0 1,0 0-7,0 0-12,0 0-15,0 0-9,0 0-10,0 0-16,64 19-13,-43-19-6,3 0-14,-2-2-9,2 2-28,1-2-32,-3 0-36,1-2-44,-1 2-57,-5-3-68,-17 5-624,33-5 277,-22 0 183</inkml:trace>
  <inkml:trace contextRef="#ctx0" brushRef="#br0" timeOffset="113413.48">21930 13618 218,'0'0'279,"0"16"-14,0-16-23,0 0-21,28 10-21,-9-8-18,1-2-19,4 0-19,-2 0-36,10-4-43,-4-1-49,-3 2-47,4-5-69,-4 2-75,2 1-436,-7-3 207,-3 3 138</inkml:trace>
  <inkml:trace contextRef="#ctx0" brushRef="#br0" timeOffset="119830.85">23060 13396 85,'0'0'209,"-18"-5"-9,18 5-5,0 0-11,0 0-4,-12-12-10,12 12-11,0 0-10,0-20-6,0 20-9,0 0-10,16-31-7,-7 19-10,6 2-13,-1-1-6,2 2-14,0 4-5,3-2-5,-1 2-7,-18 5-7,36 0-5,-19 5-2,1 2-4,-3 5-3,-4 1-8,3 1 3,-9 5-1,-3 1-4,-2 4 1,-2 3-4,-9 0 3,-2 3-6,-6 1 7,-2 1 4,-1-3 5,-3-1-3,2 0 8,-3-4 2,3-1 1,-1-1-2,8-5 10,0-1 11,4-3 13,-2 0 9,5-4-1,9-9 1,-11 11-10,11-11-8,0 0-9,0 0-5,0 0-6,42 3-2,-42-3-9,41-3-3,-17 2-6,4 1-4,0-3 4,5 3-6,-1 0 0,-6 0-3,2 0-2,-3 0-5,0 0-4,-3 0-6,-1 0-14,-21 0-10,33 0-23,-33 0-10,28 0-23,-28 0-18,23 0-34,-23 0-44,26-5-48,-12 3-43,-4-4-54,-10 6-675,33-10 338,-10 1 224</inkml:trace>
  <inkml:trace contextRef="#ctx0" brushRef="#br0" timeOffset="120109.86">23899 13479 150,'-15'-4'237,"15"4"-8,0 0-7,0 0-19,0 0-14,0 0-11,0 0-11,0 0-8,49-14-14,-25 12-10,8 2-10,1-2-16,0 0-7,3 2-10,-4-3-7,1 1-10,-4 0-14,2-1-26,-5 0-29,-5 3-40,1-5-39,-22 5-40,28-1-35,-28 1-39,22-2-544,-22 2 248,0 0 165</inkml:trace>
  <inkml:trace contextRef="#ctx0" brushRef="#br0" timeOffset="120346.88">23889 13671 98,'-16'8'251,"16"-8"3,-11 6 0,11-6-7,0 0-7,0 0-16,0 0-10,0 0-17,0 0-16,46 18-13,-23-16-20,8 2-9,2-2-21,4 0-10,0 0-10,3-2-28,0 2-29,-4-2-30,2-2-35,-5 2-36,0-4-36,-5 2-43,0 0-36,-5 0-41,-4-2-584,2 1 272,-21 3 180</inkml:trace>
  <inkml:trace contextRef="#ctx0" brushRef="#br0" timeOffset="122535">6775 10331 35,'0'0'99,"-8"-17"-4,8 17-6,-6-16-12,6 16 6,0 0-2,-12-16-6,12 16-5,0 0 1,0 0-6,-10-15-27,10 15 14,0 0-10,0 0-2,0 0 0,-14-6-10,14 6 4,0 0 8,0 0 0,0 0 7,-13 40 5,10-21-1,1-3 4,-3 5-2,3 1 0,0-1-5,-4 2 0,4 0 3,0 0-1,-1 1-3,1-2-1,0-1 1,0 0-2,-3 1-3,5-4 0,-5-2-2,5-16-3,-2 30-3,0-17 1,2-13 1,-2 24 3,2-24 3,0 19 5,0-19 1,0 0-1,-3 20 4,3-20-2,0 0-2,0 0-7,0 0-4,0 0 0,0 0-8,0 0-2,0 0-3,0 0-3,0 0-5,0 0 0,16-57-4,-11 36-3,-1-4 1,1-2-3,3 0 0,-4-3-2,1-1 0,-3-1-4,3-3-2,-1 5 0,1-1 1,-3 4-6,1-1 5,-1 5-2,0 0 3,0 4 0,-2 0-6,0 19 6,3-30-1,-3 30-1,2-28-3,-2 28 0,-2-19 1,2 19-2,0 0 1,0 0 2,0 0-1,0 0 1,0 0 3,-54 31 0,36-15 1,0 3 1,-6 5 1,0-4-2,2-1-2,5-1 3,-5 0 0,5-6-3,5 1 2,-1 0-2,2-3 7,11-10 6,-16 13 2,16-13-2,-14 4-2,14-4-2,0 0-1,0 0-7,0 0 4,-8-40-4,8 40 0,13-31 2,-4 13-4,2-3 1,3 3 0,1-1-2,-3 2 1,0 2 0,4 1-1,-5 1-2,-2 5 2,-9 8-3,25-16 1,-12 13 2,-13 3-1,0 0 2,34 11 1,-20-3 2,3 5-2,-1 3 4,1 0 0,-1 3-1,0 3 3,3-1-2,-1 0 1,2 4-7,3 0-27,0 1-26,0-1-30,3-3-40,4 4-58,1-3-668,-4-3 290,9 0 190</inkml:trace>
  <inkml:trace contextRef="#ctx0" brushRef="#br0" timeOffset="123643.07">25708 13322 45,'0'0'145,"0"0"5,0 0-1,0 0-3,0 0 0,0 0-5,0 0-10,0 0-5,0 0-6,-25-16-4,25 16-8,-16-17-4,7 9-5,-7-4-2,3 2-4,-3 2-3,0-4-3,-3 4-8,3 2-3,-6 2-7,4 0-3,-5 2-3,23 2-1,-45 5 1,19 5-4,-2 3 9,1 5 4,0 7-1,1 3 1,3 3 3,2 1 0,4 3 7,1 1-1,5 3 4,4 2-4,5-1 5,2-1-7,7 0-4,4 0-9,9 3-13,5-1 10,6-5-6,3-8-10,8-2-1,5-7-4,2-3-4,-5-7-5,3-2-1,-2-7-3,-3 0-5,-5 0 1,0-3-6,-4-1 1,-5 0-3,-2 2-7,-5-3-14,0 4-24,-2-1-22,-19 2-29,21-6-36,-21 6-39,0 0-43,0 0-35,13 0-54,-13 0-771,0 0 359,0 0 237</inkml:trace>
  <inkml:trace contextRef="#ctx0" brushRef="#br0" timeOffset="124927.14">6973 15229 83,'0'0'224,"0"0"-10,0 0-7,0 0-11,0 0-12,0 0-10,44-39-11,-32 20-9,0-2-11,0-3-10,-1-3-14,3-5-10,3-5-12,-4-3-11,1-8-8,-1-2-10,-2-3-7,-2-2-3,-2 12-2,-6-4-5,5 7 2,-4 7-1,-2-2-6,0 7-2,0 4-5,0 1-4,-2 5-6,2 18-4,-7-29-2,7 29-6,-14-12 2,14 12-3,0 0-4,-37 23 2,25-5-1,-1 4 3,-2 7 0,1 6 3,5 1 3,0 1 4,1 3-1,3-1 1,3 4 0,2-5-2,5 1 8,5-2-1,1-2-1,3-3 1,8 0 1,-2-6 7,6-1-5,-1-1-3,6-7 2,-6-5-9,6-4 7,-6-1-8,1-4-16,0-2-24,-5-2-22,0 1-29,-21 0-30,35-10-37,-23 6-38,-12 4-37,23-6-37,-13 2-667,-1 0 311,-9 4 205</inkml:trace>
  <inkml:trace contextRef="#ctx0" brushRef="#br0" timeOffset="125533.18">8082 14912 135,'0'0'248,"0"0"-7,-21-4-18,21 4-10,0 0-20,0 0-14,-19-4-19,19 4-13,0 0-15,0 0-12,0 0-12,0 0-9,85-6-8,-38 6-11,5-2-6,4 2-6,10-4-10,-2 2-4,-8-3-6,-7 3-6,-2 0-8,-10-2-2,-3 2-4,-3-3-1,-6 2-3,-3-3-5,-4 1-2,-1 0-2,-17 5-1,16-18-9,-16 18 3,3-19 0,-3 19-2,-5-22-1,5 22-3,-9-22 1,9 22 1,-14-23 3,6 15 3,8 8-1,-11-17 1,11 17-4,-9-15 1,9 15-2,0 0-2,0 0 3,0 0 0,0 0 1,0 0 1,0 0 4,0 0-1,0 0 4,49 44-4,-38-30 9,4 3 9,-1 1 3,-1 0 11,-4 1 2,2 0-2,-7 0 11,1-1 16,-7 6 2,-3-3-6,-5 6-8,-4-3 4,-7 7-12,-2-6-39,0 0-57,-6-6-76,5-2-81,4-3-70,2-1-784,-2-4 359,6-1 237</inkml:trace>
  <inkml:trace contextRef="#ctx0" brushRef="#br0" timeOffset="129576.41">13622 10221 105,'0'0'111,"0"0"-12,12-7-13,-12 7 1,0 0 3,0 0 6,0 0 1,14 39-3,-11-20-1,-1 4 2,-2 0-3,0 2 1,2 5-5,-4 1 0,2-1-8,0 2 1,0-1-5,-2 0-5,2-4 0,0-1-8,-3-4-1,1-1-7,2 0 0,-2-4-1,2-17 11,0 29 9,0-29 2,0 20-8,0-20-5,0 0-11,0 0-3,0 0-7,0 0-5,0 0-5,0 0-3,0 0-4,0 0-4,0 0-4,0-82-4,-4 59-5,2-4-1,0 0-2,-3-1-2,3 1-1,0-4-2,-3 5-2,3-4 3,-3 5-4,3 0 1,-2 1 0,1 4 0,-1-1-1,1 3-1,3 18 2,-4-29-3,4 29 0,-8-21-2,8 21 2,-9-13 2,9 13 0,0 0-1,-26 2 2,26-2 3,-23 18 0,11-7-3,2 1 4,-1 3 0,0 1 0,3 0 1,-1 0-1,0 0 1,2 2-1,-1-4 0,8-14 0,-9 23 0,4-12 1,5-11 3,-8 19-1,8-19 8,-5 11-3,5-11-1,0 0-1,0 0-1,0 0-2,0 0-1,0 0-1,38-35-1,-30 21-2,3-4 0,-1 4-3,5-3 1,-1 1 1,-3 2-2,-2-2-1,4 5 0,-2 1-2,-11 10 1,18-12 0,-18 12 0,21 0 3,-21 0 1,24 14 5,-13-3-2,4 7 2,1 2-7,-2 0-24,0 5-23,-2-3-32,2 3-38,-3-1-45,-2 3-63,2-5-489,-5 4 244,1-10 160</inkml:trace>
  <inkml:trace contextRef="#ctx0" brushRef="#br0" timeOffset="130534.46">9841 14900 149,'2'-17'184,"-2"17"-15,0 0-16,0 0-6,2-16 4,-2 16 0,0 0 8,0 0 8,0 0-1,0 0 0,-22 71-7,15-42-2,0 1-8,-1 1-13,1 8-4,-2-4-4,2 3-8,5-7-10,-3-1-11,3-2-11,-1-3-4,1-5-9,2-1-1,0-1-8,0-18-8,0 26-23,0-26-37,5 19-42,-5-19-39,0 0-38,0 0-41,0 0-39,0 0-39,0 0-637,0 0 298,0 0 197</inkml:trace>
  <inkml:trace contextRef="#ctx0" brushRef="#br0" timeOffset="130815.48">10063 14969 73,'0'0'213,"0"0"-17,0 0-10,0 0 0,0 0-1,0 0-1,0 0-8,0 0-5,0 0-7,0 0-9,-11 66-6,11-45-8,-3 2-10,3 2-6,0-1-11,0 2-9,0-1-12,3 1-10,-3-4-3,0-1-11,0 3-8,1-8-11,-1-16-18,3 32-24,-3-17-25,0-15-41,5 21-36,-5-21-49,2 14-63,-2-14-683,0 0 303,0 0 199</inkml:trace>
  <inkml:trace contextRef="#ctx0" brushRef="#br0" timeOffset="131103.49">10658 15020 255,'0'0'259,"-2"-20"-14,2 20-21,0 0-17,2-19-18,-2 19-2,0 0-6,0 0-9,36 8-11,-13 3-8,7 9-8,3 0-13,6 7-9,1 1-8,2 0-12,-2 1-7,-2-2-12,-4 1-5,-3-6-11,-4 0-3,-5-5-26,-2-5-21,-2 1-16,-5-3-23,1-2-38,-14-8-35,17 7-38,-17-7-42,0 0-29,0 0-30,0 0-579,9-23 276,-9 23 183</inkml:trace>
  <inkml:trace contextRef="#ctx0" brushRef="#br0" timeOffset="131315.51">11207 14928 95,'0'0'229,"-7"-16"-2,7 16 7,0 0-1,0 0 0,-42 8-3,42-8-6,-37 29-8,9-7 12,-7 10-14,-2 1-20,-18 24-17,2 0-15,-1 0-14,3-3-14,11-14-22,8-6-35,8-7-38,1-2-34,6-6-34,3-6-39,6-1-51,8-12-49,0 0-50,0 0-738,0 0 325,0 0 215</inkml:trace>
  <inkml:trace contextRef="#ctx0" brushRef="#br0" timeOffset="131658.53">11507 14928 188,'0'0'218,"0"0"-22,0 0-12,0 0-13,0 0-17,0 0-6,36-8-16,-9 11-13,-2-3-8,10 0-12,-2 0-8,-1-3-8,-3 3-2,-1 0-3,-3 0-5,-1 3-4,-1 3 7,-5 1 11,4 6 5,-6 1-1,-1 2 9,-4 5-5,-4 3 2,0 5-3,-5 1 0,0 1-7,-2 5-10,0-1-3,-2-3-7,2 2-8,0 0-6,-2-1-15,2-6-35,-3-3-36,3-3-36,0-3-38,0-18-51,0 27-52,3-22-48,-3-5-641,0 0 305,0 0 202</inkml:trace>
  <inkml:trace contextRef="#ctx0" brushRef="#br0" timeOffset="131829.54">11697 15268 102,'0'0'289,"-13"-8"-4,13 8-20,0 0-25,0 0-22,0 0-23,0 0-18,33-34-17,-8 25-18,2 1-16,12-2-32,0 1-40,-2 0-41,3-1-49,-7 4-42,-1-3-63,-1 1-575,-2 0 243,-10 1 161</inkml:trace>
  <inkml:trace contextRef="#ctx0" brushRef="#br0" timeOffset="132371.57">9696 14631 40,'0'0'180,"0"0"-13,0 0-1,0 0 2,0 0 7,0 0 1,0 0 2,-56 19 0,33 3-2,-3 6-2,-1 11 3,-2 4-1,-8 20-19,5 4 6,1 8-4,9 5-3,4 3-14,9 1-10,4-11-8,7-10-14,14 20-7,11-5-11,7-5-6,15-8-14,10-4-30,13-6-41,6-10-30,8-8-59,8-8-63,8-6-81,3-11-846,5-5 366,8-7 242</inkml:trace>
  <inkml:trace contextRef="#ctx0" brushRef="#br0" timeOffset="132767.59">12571 14440 113,'-9'-13'215,"9"13"-16,-12-14-19,12 14-18,0 0-16,0 0-10,0 0-3,0 0-9,42 43-5,-16-13 1,4 9-3,-1 2 0,10 18-1,-13-7-6,-6-4-1,-6 7 3,-4-1 0,-9 8-2,-1 1 1,-8 26 6,-9-6-3,-3-1-2,-12-2-3,1-7-7,-6-1-9,-6-6-4,1-8-11,-2-6-6,8-12-3,7-8-12,2-8-16,9-4-39,0-3-43,3-5-54,4-8-66,11-4-57,0 0-72,0 0-700,0 0 336,0 0 223</inkml:trace>
  <inkml:trace contextRef="#ctx0" brushRef="#br0" timeOffset="133048.6">13862 14837 175,'0'0'278,"0"0"-30,3-19-23,-3 19-19,0 0-4,0 0 2,0 0-9,0 0-4,-40 35-5,20-10-13,-9 14 3,0 1-10,-14 21-7,-1 2-11,-1 0-17,-1 2-9,3-4-9,6-5-11,5-8-8,5-14-12,7-2-22,1-2-31,7-10-36,-1 2-31,1-8-52,4-3-70,4-5-69,4-6-839,0 0 363,0 0 239</inkml:trace>
  <inkml:trace contextRef="#ctx0" brushRef="#br0" timeOffset="133224.62">13417 15099 234,'-14'-16'296,"14"16"-20,-12-13-16,12 13-21,0 0-22,-14-14-21,14 14-18,0 0-23,-7-13-34,7 13-49,0 0-74,0 0-78,47 0-87,-20 6-512,6-2 231,0 5 152</inkml:trace>
  <inkml:trace contextRef="#ctx0" brushRef="#br0" timeOffset="133383.62">13858 15413 170,'0'0'340,"0"0"-4,0 0-5,0 0-27,0 0-27,0 0-34,0 0-25,0 0-50,0 0-68,0 0-85,0 0-90,0 0-102,0 0-588,23-39 260,-23 39 171</inkml:trace>
  <inkml:trace contextRef="#ctx0" brushRef="#br0" timeOffset="133810.65">14512 14896 137,'0'0'228,"-9"-13"-22,9 13-22,0 0-18,0 0-15,0 0-19,44-6-14,-44 6-8,42 6-13,-21 1-5,3 1-11,-6 0-10,4 6-3,-9-3-7,-4 2-6,1 4-3,-8-1 5,-2 4 7,0-20 6,-16 41 4,4-17 8,-7 3 12,-1-4 5,-1 5 0,-3-3 5,4-3 0,-2 0 1,5-5-7,2-1-4,2-2-2,2 0-4,0-1-4,11-13-3,-9 16-12,9-16-6,0 0-2,26 21-8,-5-18-29,6-2-28,6-2-30,4-2-26,6-2-35,0-3-38,1 0-41,10-5-41,-2 1-43,-3-6-693,2-1 324,-7-3 213</inkml:trace>
  <inkml:trace contextRef="#ctx0" brushRef="#br0" timeOffset="134144.67">15470 14806 197,'-12'-14'240,"12"14"-5,0 0-4,-28-4-9,28 4-2,-30 9-7,8 2-4,2-1-8,-6 3-15,-2 7-13,2 6-9,-1-1-15,-2 11-14,9-3-7,0 2-16,7-3-12,3 5 0,8-6-9,4-1-7,5-1-7,9-2-14,6-2-12,-3-8-20,9-3-13,-3-6-5,0 0-4,-3-7-3,0-1 0,-22 0 1,40-9-5,-20 4 2,-7-4 0,-4-1-2,1-3 0,-10 13-2,5-20 0,-5 20-2,0 0 0,-19-28-2,5 22 4,-7 4-2,21 2 3,-44 2-31,18 2-47,-3 2-56,7 6-70,-2 2-93,4-2-703,8 2 340,3 1 224</inkml:trace>
  <inkml:trace contextRef="#ctx0" brushRef="#br0" timeOffset="134827.71">16394 15003 119,'-22'0'211,"22"0"-16,-29-3-16,29 3-16,-18 0-12,18 0-13,0 0-12,0 0-9,0 0-10,0 0-9,65 6-9,-27-4-10,6-4-11,5-1-18,2 0-23,-5 0-24,-7 1-31,-3-3-29,-3 4-43,-8-1-41,-3 2-401,-6-3 184,-16 3 122</inkml:trace>
  <inkml:trace contextRef="#ctx0" brushRef="#br0" timeOffset="135017.72">16439 15264 232,'0'0'242,"0"0"-16,0 0-20,0 0-21,0 0-18,0 0-16,44-3-16,-44 3-19,49-10-34,-18 4-31,8-5-44,3 3-39,0-1-52,1-1-68,-1-2-369,-2 3 177,0-2 117</inkml:trace>
  <inkml:trace contextRef="#ctx0" brushRef="#br0" timeOffset="135436.74">17324 14686 14,'-23'-6'211,"23"6"-21,0 0-9,0 0-13,0 0-13,0 0-20,0 0-10,0 0-10,72-16-17,-39 15-5,-1-4-10,1 1-8,0-2-7,-2-1-3,-4 1-2,-1 0 6,-3 0 9,-3 1 7,-4 2-2,-4-4 5,-12 7-2,25-6-6,-25 6-6,0 0-4,16-5-4,-16 5 3,0 0 2,0 0 0,0 0 7,-13 48 0,6-24 1,-1 1 2,1 3-10,-2 3 17,1 4-3,2 1-6,-1 4 0,0-2-8,-1-1-2,6-2-8,-1-1-4,2-2-7,1-2-7,-3-1-7,3-5-22,3-1-28,-3-4-20,0-3-28,0-16-44,0 26-53,0-26-57,1 15-67,-1-15-763,0 0 356,0 0 235</inkml:trace>
  <inkml:trace contextRef="#ctx0" brushRef="#br0" timeOffset="135625.75">17415 15109 64,'-14'-10'235,"14"10"-6,-24-12-9,24 12-15,-11-10-19,11 10-19,0 0-17,0 0-16,0 0-15,33-29-35,-10 21-34,5 3-44,8 0-51,-2-1-56,6 0-67,3-2-354,-4-2 177,-7 2 117</inkml:trace>
  <inkml:trace contextRef="#ctx0" brushRef="#br0" timeOffset="136038.78">18055 14843 228,'0'0'239,"0"0"-19,-23-4-17,23 4-22,0 0-16,0 0-18,0 0-16,0 0-13,0 0-10,0 0-16,70-15-14,-44 15-9,3-2-6,2-2-6,2 0-7,-5 0-5,-2-4-3,-3 3-9,-2 0 8,0-1 8,-2 0 9,-3 2 6,-16 4 1,25-8 1,-13 1 1,-12 7-4,21-6-6,-21 6-10,16-2-4,-16 2 3,0 0 6,0 0 5,11 25 4,-11-25 2,-5 30 10,-1-7 7,0 5 1,1 3-5,-4 5-3,0 3-12,-3 2 4,4 1-5,-2 1-3,-1-1-6,3-2-5,-1-2-2,1-9-13,0 1-25,4-3-23,0-6-24,0-2-37,1-4-50,3-15-55,0 0-61,2 22-67,-2-22-699,0 0 343,0 0 227</inkml:trace>
  <inkml:trace contextRef="#ctx0" brushRef="#br0" timeOffset="136223.79">18188 15160 108,'0'0'209,"0"0"0,0 0-7,-25 0-8,25 0-8,0 0-8,0 0-10,0 0-17,0 0-15,0 0-12,77-14-15,-47 8-34,5-1-39,-2 0-41,0-2-53,4 1-48,0-6-61,0 4-428,-1-3 202,-1-1 134</inkml:trace>
  <inkml:trace contextRef="#ctx0" brushRef="#br0" timeOffset="136532.8">19583 14696 52,'0'0'262,"0"0"-19,-9-15-21,9 15-6,0 0 4,0 0 3,0 0-1,-26 36-7,16-14-2,-6 4 1,-3 6 2,-6 5-9,-1 4-11,-3 1-10,2 0-12,-2-3-16,2 1-23,1 1-16,5-10-5,0 1-16,0-3-8,5-1-12,1-8-31,2 1-27,3-5-28,4 0-29,-1-3-52,7-13-46,-15 14-61,15-14-60,0 0-70,-9 2-726,9-2 358,0 0 236</inkml:trace>
  <inkml:trace contextRef="#ctx0" brushRef="#br0" timeOffset="136716.81">19071 14981 147,'-9'-14'286,"9"14"-4,0 0-11,-9-16-9,9 16-22,0 0-21,-7-15-18,7 15-21,0 0-13,0 0-35,0 0-37,0 0-50,11-30-58,-11 30-67,23-6-77,-23 6-618,33-2 264,-11 2 174</inkml:trace>
  <inkml:trace contextRef="#ctx0" brushRef="#br0" timeOffset="136901.83">19855 15156 84,'0'0'328,"0"0"-14,0 0-20,0 0-26,0 0-24,0 0-29,0 0-38,0 0-50,0 0-66,0 0-74,0 0-81,0 0-73,31-20-458,-31 20 212,23-8 141</inkml:trace>
  <inkml:trace contextRef="#ctx0" brushRef="#br0" timeOffset="137422.86">20552 14694 69,'-12'-17'228,"12"17"-12,-5-16-17,5 16-15,0 0-17,13-30-11,-2 20-13,3 0-14,2 1-10,3 1-13,2 0-10,-2 5-10,2-1-6,-21 4-9,37 4-8,-21 4-4,-1 1-4,-4 4-7,-4 3 1,-4 3-1,-6 2 5,-4 4 1,-4 3 3,-6 1-1,-4 2 3,0 1-1,-2-3 3,1 1 3,-1-3 0,5 1-1,-1-9-2,3 1 3,2-3-3,-1-3 14,6-1 4,0 2 19,9-15-12,-9 17-7,9-17-7,0 0-2,0 0-11,32 19-6,-10-19-2,0 0-20,9-3-22,4 2-22,0-1-27,5-3-27,0-1-28,2 1-28,-7 0-31,-1-2-31,2 3-31,-4-2-29,-2 1-32,1 0-571,0-3 288,-6 3 191</inkml:trace>
  <inkml:trace contextRef="#ctx0" brushRef="#br0" timeOffset="137794.88">21379 14747 116,'-5'-14'236,"5"14"-8,-12-22-8,3 11-9,-5 3-3,14 8-8,-33-8-4,13 10-11,-9 4-8,2 4-9,-4 7-9,0 3-10,4 2-15,-4 3-11,1 9-8,2-1-11,7 2-10,4-3-3,6 5-6,4 1-10,7-7-20,4 1-16,6-3-26,3-2-13,9 1-14,1-7-2,1-5-12,-3-5-4,4-2 3,0-3-1,-1-4 3,-3-2 4,-21 0 2,40-6 3,-24-3 8,1-2 6,-6 1 3,-2-5 4,-2 1 3,-2-2 1,-5 16 0,2-27-3,-2 27 1,-14-22 0,3 12-1,-7 2-3,-2 2 3,-2 4-1,-6 4-14,5 1-33,-4 3-38,2 2-46,0 5-42,8-1-56,-3 3-630,11 1 291,5-6 192</inkml:trace>
  <inkml:trace contextRef="#ctx0" brushRef="#br0" timeOffset="138073.89">22206 14802 66,'-20'-5'262,"20"5"-15,0 0-21,0 0-18,0 0-11,0 0-15,0 0-11,0 0-22,0 0-14,0 0-13,0 0-17,82 3-26,-52-3-24,3 0-28,3 0-31,-6 0-41,2 0-43,-3 0-51,-4-3-51,0 3-411,-2-2 205,2 2 134</inkml:trace>
  <inkml:trace contextRef="#ctx0" brushRef="#br0" timeOffset="138269.9">22264 15040 203,'23'27'247,"-12"-19"-13,-11-8-20,31 8-21,-9-6-21,-2 0-15,2 0-35,1-2-45,1 0-45,0 0-52,1-2-56,-6 0-70,4-2-334,-2 2 164,-1 0 107</inkml:trace>
  <inkml:trace contextRef="#ctx0" brushRef="#br0" timeOffset="144107.24">23205 14915 42,'-11'-15'187,"11"15"-13,0 0-14,-3-23-11,3 23-13,0 0-10,9-26-12,-9 26-10,14-22-6,-2 13-12,-2 1-6,-10 8-11,25-12-8,-25 12-7,26-5-6,-26 5-2,23 5-4,-23-5-9,21 14 2,-12-1 0,-4 1-1,-3 4-5,1 0 6,-3-18 2,-10 43 2,1-16 1,-2-3 6,-8 3 4,-4 1 7,-1-1-3,1-1 5,-3-1 2,4-6-1,4 0 1,0-3-4,2-1-7,1-2 2,1-4 4,3 3 1,2-2-2,9-10-5,-15 17-6,15-17-2,0 0-4,0 0-7,0 0-3,21 20-18,-21-20-17,33 2-22,-12-4-26,2 2-28,3-3-29,5 3-35,-3-5-25,4 1-30,-1 0-582,-1-2 267,-2-2 175</inkml:trace>
  <inkml:trace contextRef="#ctx0" brushRef="#br0" timeOffset="144761.27">24042 14727 107,'-31'-5'172,"2"0"-9,4 3-13,1 1-13,4 1-9,20 0-6,-40-3-5,24 3-6,16 0-10,-31-2-6,31 2-3,-23 0-5,23 0 3,-21-2 3,21 2-4,0 0-1,-23-3-6,23 3-5,0 0 2,0 0-9,-24-2-4,24 2-7,0 0-4,0 0-4,0 0-6,0 0-5,-25-3-3,25 3-9,0 0-1,0 0-4,0 0-2,0 0 1,-15 12-4,15-12-1,-4 16 4,4-16-2,-5 26 0,5-26 0,-2 27 0,-1-12-1,3-15 1,-2 32-2,0-18 0,2-14 0,0 28-1,0-28-1,0 23 2,0-23 0,-2 20 3,2-20 12,0 19 1,0-19 5,0 0 0,4 20-8,-4-20-1,12 8-5,-12-8-6,0 0 3,28 2-3,-28-2 0,25 0-5,-25 0 0,29-2 0,-10 0-5,-19 2 1,45 0-3,-23 0-1,0 0 0,1 0-2,-3 4 1,2 0 0,-4 5-5,-2-2 2,-1 2-1,-4 4 2,-1 0-1,-6 1 0,-4-14 3,0 28 0,0-28-2,-9 31 1,0-14 2,-6 0 2,1 0-2,-2-1 0,-4-1-2,5-1 1,-1-4 1,-1-2-5,-2 0-24,1-2-28,-1-1-46,19-5-47,-34 2-61,34-2-72,-26-9-627,26 9 308,-9-8 203</inkml:trace>
  <inkml:trace contextRef="#ctx0" brushRef="#br0" timeOffset="145101.29">24690 14904 19,'-46'25'242,"46"-25"-8,0 0-2,0 0-12,-14 7-13,14-7-8,0 0-11,0 0-15,0 0-16,0 0-16,0 0-11,47 3-12,-47-3-14,39-5-27,-18 2-28,2 0-31,1-2-35,-1 2-27,1-2-35,-1 2-32,-2-1-40,0 0-47,-3 2-451,-1 0 220,-17 2 146</inkml:trace>
  <inkml:trace contextRef="#ctx0" brushRef="#br0" timeOffset="145333.31">24622 15199 134,'0'0'238,"0"0"-4,0 0-10,0 0-18,0 0-23,0 0-11,0 0-15,0 0-17,53 6-14,-33-6-9,-20 0-15,39-2-39,-17 0-20,-1 0-33,2-2-35,1 1-41,-1 1-50,-1-2-67,0-3-416,-3 3 204,2-2 134</inkml:trace>
  <inkml:trace contextRef="#ctx0" brushRef="#br0" timeOffset="146140.35">25541 14961 86,'0'0'198,"0"0"-9,-19-4-13,19 4-8,0 0-7,0 0-2,0 0-5,-21-2-4,21 2-5,0 0-10,0 0-12,0 0-11,0 0-11,61-3-10,-26 3-10,2-1-8,3 1-8,0-2-4,6 0-6,-4-3-7,1 1-2,-7 2-4,0-3-6,-3 2-2,-4-2-4,-5 2-2,-1 3-3,-1-5-2,-4 2-5,-18 3-2,28-1-3,-28 1 0,0 0-2,0 0 0,0 0 1,0 0-1,0 0-1,0 0 4,-49 56 1,19-34 4,2-3 4,-5 1 7,2 3 3,-1-2 7,2 0 2,1 0-4,2 1 5,1 0-1,5-5 0,-1 0 1,5-6 6,2 3 6,3-4 6,-2 1 8,5-3 2,9-8 1,-11 14-2,11-14-8,0 0 2,0 0-13,0 0-3,29 18-3,-8-16-4,3-2-6,4 0-4,9-2-5,0 0 1,8 0-4,-1 0-5,1-2-4,-3 0-1,-4 0-4,-2 0-6,-3 2-5,0-4-9,-5 3-8,-4-2-16,-2 2-7,-2 0-15,-3 1-10,-17 2-19,30-5-24,-30 5-24,20-1-32,-20 1-53,0 0-27,0 0-48,0 0-660,0 0 325,0 0 214</inkml:trace>
  <inkml:trace contextRef="#ctx0" brushRef="#br0" timeOffset="147508.43">6912 16728 127,'0'0'194,"0"0"0,-4 12-4,4-12-11,0 0-7,0 0-7,0 0-6,0 0-7,0 0-8,0 0-13,18-57-3,-13 39-11,5-3-5,-1-4-8,5-7-11,-5-2-9,4-5-7,5-6-12,-3-2-4,0-4-8,-1-4-5,2 3-2,-2-1-4,-2 2 1,0 4 2,-3 4 1,-1 5-2,0 7 0,0 4-4,-4-1-4,1 8-1,-3 1-5,3-1-6,-5 20-1,-3-20-6,3 20 0,0 0-1,0 0-1,0 0 0,-44 32 0,30-10-5,-3 10 8,3 0 8,-2 7 4,-1 3 0,1 5 2,0-4 4,4-1-5,0-5 0,3 4-3,5-3-1,0-4 0,4-2 6,8 0 0,4 0 3,5-3-5,6-2-2,3-3 3,4-6-11,0-1-24,6-3-24,-8-4-30,4-2-33,0-3-42,-3-1-41,4-3-45,-8 2-41,1-6-736,4 2 339,-2-3 223</inkml:trace>
  <inkml:trace contextRef="#ctx0" brushRef="#br0" timeOffset="148104.47">8241 16423 23,'0'0'216,"-23"0"-12,23 0-13,0 0-12,-26 2-18,26-2-10,0 0-13,0 0-10,0 0-8,0 0-12,0 0-13,0 0-7,84 0-11,-42 0-4,5-2-8,2 1-6,2-2-8,-1-2-10,-6 1-12,-1 1-12,-4-2-11,-5 1-5,-3 0-9,-4 0-10,-3-1-2,-5 0-3,0-3 4,-5 3-1,-14 5 1,16-14 1,-16 14-2,4-16 3,-4 16 2,0 0-1,0 0 6,-20-29 4,20 29 6,-19-14 9,19 14-1,-19-8 7,19 8 1,-18-8 3,18 8 2,-17-6 0,17 6-3,0 0 0,-16-7 1,16 7-5,0 0 1,0 0-1,0 0 2,0 0-4,0 0-1,0 0 2,0 0-3,42 32 2,-31-21 3,2 2 0,-2 3 3,1 0 5,-1 0 3,-2 0 5,-1 3 2,-3 2 6,-5 0 4,-2 0-3,-5 4-1,-4 1-3,-2 1-3,-8 3-1,-3-4-2,-4 1-16,-5 3-28,-2 1-41,8-11-43,-1 1-47,5-3-52,-1-7-562,6-3 258,5 0 170</inkml:trace>
  <inkml:trace contextRef="#ctx0" brushRef="#br0" timeOffset="148480.49">9930 16166 20,'0'0'244,"-5"-16"-13,5 16-18,0 0-16,-9-15 6,9 15 0,0 0 3,0 0-2,-38 36-3,22-13 1,-3 8-15,-4 11-9,-1 3 4,1 4-10,-3 18-5,6-12-13,6-1-10,2 0-12,5-7-12,4-2-10,6 0-9,1-1-9,8-4-8,-1-4-8,8-3-32,3-4-36,3-2-41,4-5-33,-2-5-39,-1-5-45,-1-4-50,4-3-44,-4-3-50,1-2-721,0-4 345,0-4 228</inkml:trace>
  <inkml:trace contextRef="#ctx0" brushRef="#br0" timeOffset="148769.5">10194 16524 180,'-10'-16'273,"10"16"-1,-9-17-15,9 17-7,-7-13-22,7 13-19,0 0-18,-9-15-20,9 15-19,0 0-15,0 0-10,0 0-7,0 0 3,0 0-8,0 0-4,2 55-7,0-31-6,1-5-6,-1 5-10,0-1-9,-2-1-8,3 3-19,-1-5-33,0 3-35,-2-5-43,2 0-42,-2-18-50,5 30-44,-3-18-35,-2-12-683,5 19 313,-5-19 206</inkml:trace>
  <inkml:trace contextRef="#ctx0" brushRef="#br0" timeOffset="149032.52">10495 16433 144,'7'-21'288,"-7"21"-21,5-14-28,-5 14-22,0 0-19,0 0-15,11-10-4,-11 10-6,0 0-8,0 0-10,17 53-10,-12-29-11,-1 3-14,-1 3-6,-1-1-11,0-1-13,0-1-7,-2-3-9,3 1-12,-3-2-34,0-4-32,0 0-37,0-19-38,2 26-53,0-12-54,-2-14-63,0 0-591,9 19 285,-9-19 189</inkml:trace>
  <inkml:trace contextRef="#ctx0" brushRef="#br0" timeOffset="149335.54">11162 16503 77,'0'0'269,"-13"-9"-13,13 9-12,0 0-16,-14-8-18,14 8-10,0 0-12,0 0-2,0 0-9,0 0-14,0 0-4,31 51-14,-15-30-5,2 2-12,1 2-6,2 2-11,-3 0-12,4 2-10,-2-5-5,-5-3-9,1 1-6,-2-2-5,1-3-26,-5-3-29,0-1-30,-1-2-39,-9-11-51,16 13-50,-16-13-53,0 0-53,21-3-650,-21 3 312,0 0 205</inkml:trace>
  <inkml:trace contextRef="#ctx0" brushRef="#br0" timeOffset="149543.55">11595 16408 12,'0'0'248,"0"0"6,-23-4 6,23 4-9,0 0-7,-40 19-5,23-3-11,-4 0-14,-4 10-27,-7 7-12,-2 3-10,-9 15-19,-2 5-10,1 0-7,6-10-49,10-8-44,0 0-53,4-9-58,6 1-60,2-5-55,4-7-68,7 0-534,3-9 269,2-9 178</inkml:trace>
  <inkml:trace contextRef="#ctx0" brushRef="#br0" timeOffset="149902.57">12042 16380 100,'0'0'254,"-15"-8"-11,15 8-12,0 0-15,0 0-19,0 0-19,0 0-18,0 0-15,0 0-13,0 0-16,49-16-4,-30 13-17,2 3-7,-3-4-9,4 0-7,-22 4-7,33-4-7,-33 4-5,27 0-3,-27 0 1,29 4-1,-18 4 3,0 1 0,1 4 3,-4 4 4,1 3 0,-4 7 3,-3 3-1,0 1 0,-2 6-6,-2 1-2,0 1-5,-1 2-11,1-7-1,0 3-26,-3-6-33,3-1-38,-3-5-40,2-2-38,3-4-43,0-5-44,0-14-46,0 0-567,3 27 285,-3-27 188</inkml:trace>
  <inkml:trace contextRef="#ctx0" brushRef="#br0" timeOffset="150077.58">12078 16662 46,'0'0'227,"-16"-4"-6,16 4-11,0 0-11,0 0-13,-23-1-18,23 1-11,0 0-13,0 0-14,0 0-10,0 0-22,0 0-41,0 0-38,84-2-47,-50-1-49,-1 1-53,2-4-464,5 0 201,-7-2 134</inkml:trace>
  <inkml:trace contextRef="#ctx0" brushRef="#br0" timeOffset="150401.6">12758 16062 234,'0'0'279,"-4"-18"-14,4 18-23,0 0-24,0 0-14,0 0-4,0 0-5,0 0-17,0 0-11,0 0-14,44 41-14,-33-18-5,4 2-12,-1 6-10,-3 3-15,0 1-13,-3 8-6,-3-1-9,-5 1-7,-2 3 2,-4 6-1,-5 3-5,-3 0 0,-12 18-1,-2-4 2,-5-4-6,-4 0 0,0-3-4,-5-6-6,0-1-2,4-14-3,6-7-8,-4-2-29,8-5-34,1-6-47,3-5-57,1 1-72,3-10-69,7-1-798,-1-3 366,14-3 242</inkml:trace>
  <inkml:trace contextRef="#ctx0" brushRef="#br0" timeOffset="150692.61">13905 16414 163,'0'0'257,"1"-18"-26,-1 18-19,0 0-7,0 0 1,0 0-6,0 0-7,0 0-13,-34 46-13,16-21-11,-2 8-9,-5 6-13,-1 1-12,-1 1-12,-4-1-19,8-2-30,-1-6-30,4 0-49,-2-3-54,6-6-56,2-2-50,-1-2-63,2-7-517,4-2 257,9-10 171</inkml:trace>
  <inkml:trace contextRef="#ctx0" brushRef="#br0" timeOffset="150863.62">13440 16573 191,'-14'-14'297,"14"14"-25,-9-12-14,9 12-23,0 0-26,-2-17-22,2 17-47,0 0-53,0 0-70,37-10-80,-16 10-89,2 2-419,7 0 194,1 4 128</inkml:trace>
  <inkml:trace contextRef="#ctx0" brushRef="#br0" timeOffset="151013.63">13872 16871 162,'0'0'257,"0"0"-10,0 0-20,0 0-20,19 16-22,-19-16-43,19-1-56,-19 1-79,0 0-71,35-8-432,-21 3 169,-14 5 111</inkml:trace>
  <inkml:trace contextRef="#ctx0" brushRef="#br0" timeOffset="151460.66">14631 16326 158,'3'-18'233,"-3"18"-18,9-19-17,-9 19-21,22-17-19,-9 9-17,3 1-13,0 3-11,4 0-14,-20 4-9,30 0-10,-30 0-9,28 13-5,-15-5-6,-5 4-7,-8-12-2,7 32-2,-9-11-3,-9 2-2,-4 7 5,-4-1 0,-5 0-3,-1-2 3,-1 0 5,-1-3 5,1-1 1,5-4 2,4-2 4,-1-2 17,3-3-1,3-2 0,2-2 2,10-8-12,0 0-6,0 0-15,0 0-17,0 0-27,55 12-27,-29-12-30,10 0-31,0 2-24,6-4-33,-2 2-23,9 2-26,-2-4-15,-3 2-12,-1-2-13,-4 2-478,3-8 238,0 6 158</inkml:trace>
  <inkml:trace contextRef="#ctx0" brushRef="#br0" timeOffset="151808.68">15559 16318 31,'4'-15'153,"0"1"6,-4 14 8,5-22-5,-5 22-1,0 0 4,0 0 4,-13-20 4,13 20-2,0 0-6,-33 6-5,33-6-11,-35 21-6,11-1-11,-1 7-8,-6 5-7,1 0-10,5 11-5,-2-4-6,2 4-2,4-2-17,6-5 0,7 2-7,3-6-12,6-6-28,7 2-26,6-5-18,3-6-27,0-2-19,5-5-3,-3-3 0,4-3 1,-1-2 4,-22-2 4,39-9 3,-20-1 4,-3-1 13,3 0 11,-7-3 20,1-1 5,-7 3 13,2-1 9,-8 13 5,3-21 5,-3 21 9,0 0 7,-17-16 3,17 16-5,0 0-4,-40 10-4,22 2-2,-3 6-2,-5 4-32,3 7-44,-3-2-54,8 1-68,3 3-75,6-7-637,5-6 297,6 1 196</inkml:trace>
  <inkml:trace contextRef="#ctx0" brushRef="#br0" timeOffset="152683.73">16414 16396 108,'-20'0'162,"20"0"-3,0 0-10,0 0 2,0 0 3,0 0-4,0 0-13,0 0-10,0 0-12,78 0-8,-46-2-9,1 0-11,2-5-8,-3 2-6,1 0-7,-2-1-8,-6-1-18,-3 1-25,-4-1-35,-2 3-34,-1-2-41,-15 6-41,14-8-453,-14 8 201,0 0 131</inkml:trace>
  <inkml:trace contextRef="#ctx0" brushRef="#br0" timeOffset="152901.74">16474 16573 104,'-11'12'250,"11"-12"-16,0 0-11,0 0-12,0 0-16,0 0-15,-10 11-14,10-11-15,0 0-13,0 0-15,0 0-11,40 5-10,-40-5-18,33 0-34,-13-1-37,-20 1-42,42-4-47,-12-3-52,1 3-52,2-2-474,7 0 222,2-3 147</inkml:trace>
  <inkml:trace contextRef="#ctx0" brushRef="#br0" timeOffset="154086.81">17260 16243 167,'-15'-10'202,"15"10"-10,0 0-3,0 0-14,0 0-15,0 0-6,0 0-12,0 0-6,0 0-13,0 0-12,0 0-9,0 0-10,0 0-10,56-22-7,-24 17-8,12 0-6,1 0-6,-1-3-4,1 2-6,-1-2-5,-4 3-3,-7 0-1,-3-1-3,-1 3-2,-9-2-2,2 1-5,-4 2-2,-18 2-5,26 4 2,-26-4 5,16 18 6,-11-2 4,-3 3 9,-4 5 4,-1 6 1,-1 4 0,-2 6-2,-2 0-1,0 3-1,-1 2-2,2-2-2,0-1-5,1-1 4,1-4-7,3-5-4,-2-3-13,4-5-18,0-3-29,0-3-37,0-18-46,8 18-48,-8-18-41,14 4-44,-14-4-594,0 0 286,0 0 189</inkml:trace>
  <inkml:trace contextRef="#ctx0" brushRef="#br0" timeOffset="154285.82">17438 16520 136,'-23'0'191,"23"0"-9,0 0-10,0 0-13,0 0-10,0 0-13,0 0-16,0 0-10,0 0-9,65-6-11,-34 4-14,0-2-32,3-1-34,-1-1-32,2 0-40,-2-2-43,6 1-401,1-2 172,0-1 114</inkml:trace>
  <inkml:trace contextRef="#ctx0" brushRef="#br0" timeOffset="154636.84">18317 16160 155,'0'0'188,"-19"-5"-12,19 5-9,0 0-17,0 0-16,0 0-13,0 0-9,44-15-10,-22 12-13,1 3-8,2-2-2,-1 0-11,0 2-10,-2-2-3,-22 2-5,36-2 0,-20 0 5,-16 2-5,26-2-1,-26 2-5,21 4 15,-21-4 11,11 13 2,-11-13 8,8 24 2,-11-4 2,-2 5-2,0 5-2,-4 7-2,-2 1-5,-3 2-1,2 8-6,-2 3-6,3-1-5,1-8-5,-2 2-10,7-5-30,-2 0-29,5-10-38,-2-1-36,4-6-41,2-6-55,-2-16-76,9 19-548,-9-19 277,0 0 182</inkml:trace>
  <inkml:trace contextRef="#ctx0" brushRef="#br0" timeOffset="154830.85">18261 16492 20,'0'0'210,"0"0"-15,-24-1-15,24 1-14,0 0-11,0 0-11,0 0-15,0 0-10,0 0-8,0 0-15,73 6-14,-41-6-28,5-3-27,-1 1-33,1 1-41,0-4-45,6 0-39,3-5-350,12 2 164,1-2 108</inkml:trace>
  <inkml:trace contextRef="#ctx0" brushRef="#br0" timeOffset="155162.87">19564 16113 199,'12'-17'234,"-12"17"-3,0 0-5,9-13-10,-9 13-14,0 0-15,0 0-15,0 0-12,0 0 7,0 0 7,0 0 4,0 0-5,0 0-14,-24 54 2,8-25-3,-10 10-9,1 0 1,-6 1-7,-5 19-6,3-10-12,3-5-4,6-2-14,-2 2-11,1 0-3,1-4-12,6-6-17,0-3-34,2-4-45,5-1-39,0-8-36,0 2-34,5-7-54,-1-3-45,7-10-45,-7 14-54,7-14-705,0 0 349,0 0 231</inkml:trace>
  <inkml:trace contextRef="#ctx0" brushRef="#br0" timeOffset="155347.88">19082 16455 187,'-11'-24'298,"4"15"-17,7 9-17,-7-18-21,7 18-20,-7-16-24,7 16-21,0 0-18,0-24-43,0 24-48,0 0-57,21-16-56,-2 13-61,-19 3-60,45-2-487,-16 2 221,4 5 147</inkml:trace>
  <inkml:trace contextRef="#ctx0" brushRef="#br0" timeOffset="155498.89">19496 16662 113,'0'0'235,"0"0"8,-2 19 2,2-19-8,0 0-19,0 0-24,0 0-23,7 20-45,-7-20-53,0 0-63,0 0-66,26-4-62,-26 4-457,0 0 195,39-18 129</inkml:trace>
  <inkml:trace contextRef="#ctx0" brushRef="#br0" timeOffset="155948.91">20398 16211 136,'0'0'204,"-8"-17"-14,8 17-21,0 0-16,0 0-14,25-23-12,-13 16-15,-12 7-9,27-6-12,-13 3-9,-14 3-10,31-3-3,-31 3-8,27 4-6,-27-4-6,23 10-3,-11 2-5,-5 2-2,-5 0-2,-2 5-2,0-19-2,-11 45 6,-3-18 11,-5 2 4,-4 1 7,-1-1 7,-1 3 7,-3 0 5,3-5 10,-2-3 1,7 0-7,0-3-4,4-5 2,3 2 4,0-6-8,13-12-5,-4 19-8,4-19-4,21 15-17,0-12-25,7-1-28,7-2-24,-1 0-34,7-2-37,3 2-40,3-8-41,0 2-34,6-7-653,1 1 297,-3-2 195</inkml:trace>
  <inkml:trace contextRef="#ctx0" brushRef="#br0" timeOffset="156294.93">21400 16102 37,'-19'-11'244,"19"11"-8,-19-6-10,19 6-9,-27 6-6,9 2-11,0 1-12,-2 8-10,0 2-15,0 3-13,-2 6-7,6 6-17,0-5-11,-1 3-8,3 2-13,3-4-6,6-3-7,1 1-10,4-3-13,4-1-14,1-3-13,9-2-15,-3-4-4,4-3-7,-1-2-4,4-2-1,-1-5 3,-17-3-1,32 2 1,-32-2-2,31-10 9,-18 1 6,0-1 1,-13 10 1,11-26 6,-11 26-5,-2-23 1,2 23 1,-19-20-4,5 12-1,-4 0-2,-6 5-2,3 3-20,21 0-28,-47 1-45,26 4-49,1 1-71,6 3-751,1-1 324,13-8 213</inkml:trace>
  <inkml:trace contextRef="#ctx0" brushRef="#br0" timeOffset="156541.95">22091 16244 163,'0'0'245,"0"0"-16,0 0-19,0 0-22,0 0-17,0 0-18,0 0-14,46-14-28,-22 12-32,-1-1-30,8 2-30,0-4-33,-2 3-31,4-2-30,-5 0-35,0 1-405,-6 0 176,3 1 115</inkml:trace>
  <inkml:trace contextRef="#ctx0" brushRef="#br0" timeOffset="156710.96">22159 16442 29,'-2'19'235,"2"-19"-14,0 0-19,25 25-18,-6-19-17,1 1-17,12-3-14,-1 3-34,7-5-43,0-2-58,4 0-69,-2-2-415,7 0 165,-5-6 108</inkml:trace>
  <inkml:trace contextRef="#ctx0" brushRef="#br0" timeOffset="157608.01">23173 16356 20,'0'0'145,"-5"-23"-12,5 23-10,0-21-2,0 21-12,3-26-9,-3 26-17,12-24-2,-2 11-11,2 3-7,3 1-2,-2 3-8,-13 6-6,33-7-6,-33 7 1,32 4-4,-17 3-1,-1 4 3,-3 1 5,-2 4-4,-2 1 5,-5 5 9,-2-2 6,-2 3 2,-5 0 2,0 3 6,-6-5-2,1 2 0,-2-2 4,2-2-6,-2-1-2,3-2-4,1-4 0,1-1 6,0 0 6,9-11 10,-12 16-11,12-16-6,0 0-9,0 0-6,0 0-10,0 0-8,0 0-10,0 0-4,0 0-5,0 0-7,0 0-9,47-38-11,-27 34-4,2-2-8,-1 4-8,4 0-10,1 0-9,0 0-13,2 0-15,2-1-16,2 1-31,-1-1-23,2 2-36,-1-4-507,-2 0 236,3-3 155</inkml:trace>
  <inkml:trace contextRef="#ctx0" brushRef="#br0" timeOffset="157954.03">24158 16035 20,'0'0'206,"-26"-13"-12,10 6-9,-2 6-12,18 1-16,-40 0-10,18 3-14,2 4-10,-4 4-9,1 0-8,5 1-8,0 4-8,2 1-9,7 5-4,3-4-9,6 3-4,2 1-6,7 5-3,3-3-4,3 6-3,4-1-6,0-1 0,0-1-7,-3-5-1,-2-3-5,-3 1 1,-2-6 3,2 2 3,-7-2 3,-4-14 5,3 25 3,-3-25-1,-18 22-6,7-14-3,-5 1-3,-1-5-2,-1 0-13,18-4-34,-38 2-40,20-4-46,18 2-44,-38-6-43,22-1-39,3-4-500,-1 1 247,1-3 164</inkml:trace>
  <inkml:trace contextRef="#ctx0" brushRef="#br0" timeOffset="158121.04">24212 16015 121,'33'-14'132,"-4"3"-10,4 1-13,-2 1-14,-3 1-7,2 0-22,2 1-24,1-1-30,0 2-22,3-2-34,-4-2-206,-1 4 85,-2-2 56</inkml:trace>
  <inkml:trace contextRef="#ctx0" brushRef="#br0" timeOffset="158374.05">24753 16249 79,'0'0'195,"0"0"-4,0 0-5,0 0-16,0 0-17,0 0-15,33 11-12,-33-11-13,43-3-12,-21-1-18,2 0-24,4-1-24,0 0-34,-4-1-24,6-2-32,-10 4-26,2-2-24,-4 2-31,-1-1-283,-17 5 143,28-3 94</inkml:trace>
  <inkml:trace contextRef="#ctx0" brushRef="#br0" timeOffset="158573.06">24622 16630 67,'0'0'194,"-18"10"3,18-10-11,-11 6-6,11-6-15,0 0-16,0 0-12,0 0-15,0 0-17,0 0-37,0 0-30,71-8-23,-47 3-40,4-3-30,3 2-30,-3-3-32,2-1-339,3 1 155,-2 1 102</inkml:trace>
  <inkml:trace contextRef="#ctx0" brushRef="#br0" timeOffset="159115.1">25395 16044 176,'0'0'181,"0"0"-8,0 0-13,0 0-16,0 0-13,27-20-15,-9 15-7,6 3-10,5-1-8,5-2-11,1 3-7,3-2-8,3-2-4,1-1-9,0 2-3,-7-3-5,-4 2-2,-1 2-2,-2 0 1,-7-1 1,0 2-2,-5 1-5,-16 2-3,28-5-5,-28 5 0,0 0 4,17 7 3,-17-7 2,0 0 0,0 0 4,0 0 1,-45 48 2,23-29 4,-2 5 4,-5 2 2,-6 4 2,1 1 3,-2 0 5,4-1 3,4-3-5,2-1 3,3 1 4,5-7-7,0 2 2,5-3 2,6-1 4,2-7 4,5-11-9,0 0-8,21 30-2,-2-22-4,2-3-11,10-2 2,0-1-7,8-2 3,-2 0-19,0-2-1,0 0-1,1-2 4,-3 0-7,0-2 0,-3 2 1,-3-3-3,-2 4 4,-5-5-2,-2 5 0,-4-2-4,1 2 2,-17 3-3,25-8-7,-25 8-19,22 0-16,-22 0-24,0 0-24,0 0-37,0 0-34,0 0-36,0 0-45,0 0-59,0 0-624,0 0 312,-49 27 206</inkml:trace>
  <inkml:trace contextRef="#ctx0" brushRef="#br0" timeOffset="160468.17">6945 17558 136,'0'0'165,"0"0"-22,-14-8-10,14 8-6,0 0-2,0 0-4,-35 30-4,23-11-4,0 5-5,1 3 3,2 7-7,0 1-7,1 5-7,1 0-1,5 2-7,2-6-4,4 6-7,1-2-4,5-2-7,4-4-1,2-2-7,6-4-5,1-5 0,9-7-6,-4-4-2,5-8-4,0-4-2,-1-6 1,5-4-2,-4-4 3,0-2 3,-6-3 1,0-4 3,-6-4-3,-8 2-1,0-3-5,-10-2-4,-3 1-5,-3-2-2,-7-5-4,-6 5-3,0-1-4,-8 2 0,-1 7-3,-3 0-4,7 8-20,-6 3-20,0 6-25,3 2-37,1 2-20,23 2-40,-35 6-44,21 0-571,14-6 263,-12 12 173</inkml:trace>
  <inkml:trace contextRef="#ctx0" brushRef="#br0" timeOffset="161018.2">8125 17955 37,'0'0'187,"0"0"-17,-19 4-11,19-4-16,0 0-8,0 0-8,0 0-13,0 0-9,0 0-8,0 0-12,68 8-8,-31-10-6,0 0-9,7-2-8,1 0-10,-1 0-8,-2 0-9,-6 0-4,-1-1-6,-4-1-6,1 1-1,-8 0-3,3-3-2,-6 3-5,-4-2-2,-6-1-2,-11 8-2,14-15 1,-14 15 1,2-16 1,-2 16 1,0 0-2,-11-28-1,11 28 1,-15-14-4,15 14 10,-16-16-4,16 16 0,-14-10-1,14 10 5,-11-9-6,11 9 1,0 0 3,-9-14 2,9 14-5,0 0 6,0 0-2,0 0 0,0 0 0,0 0 0,0 0 0,58 14 6,-45-6-3,3 0-2,-1 0 4,-1 3 1,-3 1 2,4-2 7,-6 5 9,-2 0 4,-2 2 2,-3-1 1,-2-16 0,-2 41 1,-3-16-1,-2 0-1,-2 0-25,-8-2-48,6 3-59,-5-8-86,1 1-400,1-5 200,5-9 131</inkml:trace>
  <inkml:trace contextRef="#ctx0" brushRef="#br0" timeOffset="162231.27">9573 17732 146,'0'0'147,"0"0"-15,0 0 0,0 0-5,0 0 2,0 0-8,0 0 1,-45 40-5,34-18-4,-2 5 2,-3 4 1,3 7-7,-2 8-10,3 2-2,1 2-4,0-1-5,4-7-10,1 0-4,4-6-6,2-3-5,2-1-3,7-3-1,4-1-9,3-1-1,8-4-10,-1-6-23,0-4-29,5-3-32,-2-4-39,-2-3-37,-1-3-51,-3-3-551,-20 3 246,35-10 162</inkml:trace>
  <inkml:trace contextRef="#ctx0" brushRef="#br0" timeOffset="163104.32">10091 17837 38,'0'0'217,"2"-21"-20,-2 21-19,3-17-20,-3 17-16,0 0-11,0 0 2,0 0-1,0 0 1,0 0 0,0 0-5,7 56-7,-2-34-5,-1 7-9,-2 3 1,1 2-9,-1 0-8,3-3 3,-3 3-11,0-3-7,0-2-8,1-1-8,-1-6-2,0 0-10,1-3 0,-1-1-12,1-2-17,-3-16-25,7 23-37,-7-23-36,5 12-38,-5-12-36,0 0-46,0 0-602,0 0 272,0 0 180</inkml:trace>
  <inkml:trace contextRef="#ctx0" brushRef="#br0" timeOffset="163647.36">10876 18014 131,'0'0'198,"0"0"-13,0 0-10,0 0-9,0 0-5,0 0-8,-44-21-7,22 22-6,22-1-9,-54 5-6,21-2-8,-1 2-7,-1-1-9,2 3-7,-1-3-8,3 0-10,2 1-6,4-4 0,4 1 5,2 1 0,19-3-4,-25-3-8,25 3-9,0 0-3,-10-18-7,10 18-4,0 0-8,33-38-3,-15 21-3,4-1-2,-4-1-4,2-1-1,-2 0-3,-1 0 3,1 1-5,-4 1-1,-2 1 3,-1 2 4,1 0 4,-5 3 0,-7 12-4,14-21-3,-7 15-2,-7 6-2,0 0-1,0 0 1,0 0-3,0 0 5,0 0 4,2 41 5,-4-18-2,-1 7 3,-1-1 1,1 5-3,1 1 3,2 2 0,0-1 0,2-1-4,-2 1-2,0-3 0,0 1-4,3-5-1,-2 1-3,2-7-22,0-2-22,-1-2-22,0-3-36,-2-16-60,5 24-51,-5-24-50,10 11-720,-10-11 331,0 0 217</inkml:trace>
  <inkml:trace contextRef="#ctx0" brushRef="#br0" timeOffset="163968.37">11135 17866 47,'0'0'235,"-11"-11"-11,11 11-18,0 0-20,0 0-12,0 0-2,0 0-2,0 0 0,0 0-7,48 22-8,-27-7-13,3 4-11,1 0-10,2 2-12,-2 0-10,-1 0-7,1 0-9,-4-1-7,0-1-9,-3 0-6,1-2-3,-4 0-18,0-3-23,-2-3-26,0 0-22,-4-3-30,-9-8-43,22 13-39,-10-9-36,-12-4-38,0 0-550,0 0 261,29-10 172</inkml:trace>
  <inkml:trace contextRef="#ctx0" brushRef="#br0" timeOffset="164211.39">11563 17745 65,'-15'-10'222,"15"10"4,0 0 1,-27 1 0,27-1-2,-34 15-4,14 2-6,-10 4 11,2 3 0,-11 10-28,-9 17-11,-1 2-6,-2-2-17,1 0-13,2 0-13,10-13-13,7-3-12,6-5-29,4-3-30,5-2-41,2-3-42,-1-4-38,4-6-54,6 2-64,5-14-62,0 0-719,18 16 329,-18-16 216</inkml:trace>
  <inkml:trace contextRef="#ctx0" brushRef="#br0" timeOffset="164570.41">12018 17810 90,'0'0'206,"0"0"-12,0 0-14,0 0-20,0 0-14,0 0-13,0 0-11,0 0-12,37-24-14,-37 24-8,33-4-6,-17 0-8,0 2-9,-16 2-4,29-2-8,-29 2 1,25 0-5,-25 0 5,24 12 3,-15-4 16,2 3 1,-6 5 1,0 4 0,-3 0-1,0 3-2,-2-1-7,0 4-6,-2 1-2,0-3-4,-1 4-11,1-2 0,0-2-12,2 0-33,-3-5-41,1-1-44,2-18-42,0 30-46,0-30-649,5 21 281,-5-21 185</inkml:trace>
  <inkml:trace contextRef="#ctx0" brushRef="#br0" timeOffset="164769.42">11938 18142 167,'0'0'244,"0"0"-20,-7-15-23,7 15-21,0 0-17,0 0-19,45-25-24,-19 16-39,-1 1-42,8 2-48,7-2-43,-3-2-59,-5 2-362,6-2 160,-7 1 107</inkml:trace>
  <inkml:trace contextRef="#ctx0" brushRef="#br0" timeOffset="165100.44">12500 17541 18,'-8'-12'269,"8"12"-16,0 0-16,-9-13-29,9 13-20,0 0-18,0 0-19,0 0-13,0 0-12,0 0-13,0 0-7,50 46-13,-26-23-5,-4 4-6,-2 5-9,0 1-6,-5 3-4,-2 2-3,-4 5-9,-3 0-1,-6 2-1,0 0 1,-5 1 0,-2 5 2,-6-3 2,-1 2-2,-4-3-2,-2-3-2,-3 2-4,-1-4-1,-5 0-5,2-4-16,-4-2-32,9-8-48,0-5-51,6-5-63,4-5-81,5-6-616,9-7 296,0 0 194</inkml:trace>
  <inkml:trace contextRef="#ctx0" brushRef="#br0" timeOffset="165398.46">13906 17629 139,'10'-18'240,"-10"18"-20,5-14-15,-5 14-22,0 0-15,0 0-8,0 0 2,0 0-3,0 0-8,0 0-9,-27 49-8,12-24-6,-2 7-14,2 6-9,-5 3-5,-1 4-12,4 1-4,-5-3-10,4 4-22,-4-4-30,8-10-34,-2 0-38,-1-3-41,6-5-48,2-2-43,2-6-620,0 0 273,-1-6 180</inkml:trace>
  <inkml:trace contextRef="#ctx0" brushRef="#br0" timeOffset="165583.47">13496 17984 105,'0'0'261,"-14"-14"-13,14 14-12,-11-11-18,11 11-19,0 0-20,-12-12-18,12 12-23,0 0-42,0 0-50,0 0-60,0 0-68,0 0-78,37-11-395,-37 11 189,50 7 124</inkml:trace>
  <inkml:trace contextRef="#ctx0" brushRef="#br0" timeOffset="165745.48">13919 18253 54,'0'0'284,"0"0"-14,0 0-19,0 0-23,0 0-25,0 0-27,0 0-52,0 0-68,0 0-82,35-40-92,-21 27-393,-1 4 174,9-5 114</inkml:trace>
  <inkml:trace contextRef="#ctx0" brushRef="#br0" timeOffset="166164.5">14706 17827 99,'-5'-19'252,"-2"0"-3,3 0-9,1 3-15,3 16-20,-4-33-16,4 33-23,7-31-17,-1 17-15,6 0-14,5 6-12,-1 0-13,8 6-14,1 0-13,-1 6-13,6 4-7,-5 4-7,-3-1-4,0 5-8,-7 2-2,-6-2-4,-4 4-3,-5 1 2,-7 0-4,-3 3-1,-8 4 2,-3-5 7,-4 5 3,-2-6 3,-1 2 9,1-3 3,0 0-1,9-7 1,0 3 2,1-4 7,5-3 6,1 1-8,11-11-2,-9 16-2,9-16-8,0 0-20,27 18-27,-5-16-25,3 0-30,10-2-30,1 0-32,2 0-39,2 0-26,5-2-32,-1-2-615,3-1 285,-3 2 187</inkml:trace>
  <inkml:trace contextRef="#ctx0" brushRef="#br0" timeOffset="166533.52">15673 17596 171,'-17'-11'217,"17"11"-7,-18-6-8,18 6-16,-24 0-10,24 0-10,-30 14-9,11 0-9,1 2-9,-3 3-8,0 7-15,-1 2-10,2 3-8,2 1-7,3 0-8,1 0-8,5-3-8,2 1-17,7-3-12,0-3-15,5-2-16,4 1-12,-2-7-13,4 1-6,4-4-2,1-6-2,-1 1 4,3-4 0,-18-4 2,30 2 2,-30-2 3,26-6 6,-26 6-3,18-10 2,-18 10 4,7-18 3,-7 18 3,0 0 2,-7-25 2,7 25 2,-21-14 0,21 14 2,-33-9-1,13 7-3,0 0-25,20 2-39,-37 4-55,37-4-60,-28 7-517,19-4 236,9-3 155</inkml:trace>
  <inkml:trace contextRef="#ctx0" brushRef="#br0" timeOffset="166890.54">16388 17560 94,'0'0'201,"-21"2"-8,21-2-9,0 0-4,0 0-11,0 0-16,0 0-16,0 0-12,0 0-11,0 0-12,67 2-10,-42-4-8,6-2-11,2 0-7,-1-2-8,1-1-13,0 1-16,-1-3-22,-3 3-26,-1 0-32,0-1-33,-7 3-37,0-2-40,-7 2-407,-14 4 193,21-6 127</inkml:trace>
  <inkml:trace contextRef="#ctx0" brushRef="#br0" timeOffset="167105.55">16523 17764 161,'0'0'237,"0"0"-7,0 0-12,0 0-16,0 0-18,36 18-17,-36-18-17,34 4-13,-10-1-20,-1-1-26,5-2-33,4 0-34,-6-2-37,5-1-50,-1 3-43,-6-6-56,1 2-393,-1 0 188,-6 0 125</inkml:trace>
  <inkml:trace contextRef="#ctx0" brushRef="#br0" timeOffset="176085.07">18676 17795 29,'0'0'133,"0"0"-4,7-23-7,-7 23 2,5-18-6,-5 18-7,1-27-4,-1 27-8,-1-27-9,1 27-4,-11-34-7,6 18-11,-4 2-9,-5 1-3,-2 2-8,1 3-3,-3 3-6,18 5-3,-40 0-1,18 5-4,2 3-3,-4 3-2,6 2-1,-2 1-2,9 2 0,-1 2-1,2-2 1,7 3-2,3 3-3,2-1 1,5 3-1,4 0-3,4 3 1,-2-3 2,6 3-5,-8-2 2,7 0-1,-7-2-3,3 0 0,-2 0 2,-5 2 7,-2-5 6,-5 0 11,-3 1 7,-6 2 4,-3-3 8,-4-2 6,0 0 5,-6-4 4,3-5 11,3-1-1,0-4 1,16-4-2,-30 0-7,30 0-6,-19-21-12,14 7-4,5 14-9,8-41-5,5 16-14,11-2-15,4 0-23,4-3-25,-3 5-41,6-2-37,-5 4-48,0 1-55,-2 1-625,-7 5 288,2 0 189</inkml:trace>
  <inkml:trace contextRef="#ctx0" brushRef="#br0" timeOffset="177809.17">17827 17906 17,'-13'-6'122,"13"6"-12,-23-6-3,23 6-16,-26 0-2,26 0-1,-34 12-3,15 1-7,-1 1-5,5 4-1,-3 4-1,10 2-6,-1 3-6,4-2 3,5 1-10,5 1-1,1 1-6,9-6-2,2 1 1,3-3-6,3-6-4,3-1 1,3-5-2,0-4 4,-2-4 2,-2-2 2,3-4-2,-3 0 2,2-7-3,-8-3 3,1 2-2,-7-2 2,-3-3-5,-5-1-5,-3 0-5,-4-3-2,-3 0-5,-6-2-4,-1 1 0,-2 3-1,-5 2-14,1 3-18,-6 3-22,1 5-31,-5 2-33,3 6-28,-6 1-36,-2 4-365,3 3 181,-1 2 120</inkml:trace>
  <inkml:trace contextRef="#ctx0" brushRef="#br0" timeOffset="178065.18">17292 17869 24,'-5'-22'140,"5"22"-13,0 0-16,0 0-11,0 0 7,0 0 0,0 0-6,0 0 3,-5 66-11,6-34-4,3 9-6,1 4-10,-1-1-11,3 1-36,0 7-42,2-2-40,-1-6-42,1-1-303,-2-4 137,5-1 89</inkml:trace>
  <inkml:trace contextRef="#ctx0" brushRef="#br0" timeOffset="178558.21">19737 17507 173,'0'0'160,"0"0"7,0 0-1,0 0 6,0 0-1,-33 47-1,15-22 1,-6 7-7,-8 5-5,-15 15-8,-6 7-6,1 3-16,1-1-9,-2-2-10,10-6-12,1 2-8,6-11-4,10-7-13,6-6-24,0-3-35,7-6-43,-1-1-41,2-3-35,7-2-52,5-16-56,-8 15-523,8-15 250,0 0 165</inkml:trace>
  <inkml:trace contextRef="#ctx0" brushRef="#br0" timeOffset="178734.22">19073 17930 88,'-9'-17'228,"9"17"-21,-4-17-23,4 17-20,0 0-21,0 0-45,18-27-45,1 22-47,2 2-43,4 0-44,10 3-278,3 3 123,6 0 80</inkml:trace>
  <inkml:trace contextRef="#ctx0" brushRef="#br0" timeOffset="178883.23">19670 18079 156,'0'0'238,"0"0"-13,-24 4-11,24-4-23,0 0-18,-21 0-19,21 0-30,0 0-47,0 0-62,0 0-52,0 0-66,0 0-383,0 0 166,0 0 108</inkml:trace>
  <inkml:trace contextRef="#ctx0" brushRef="#br0" timeOffset="179299.25">20318 17813 132,'0'0'210,"-6"-19"-17,6 19-18,0-22-16,0 22-22,13-21-11,-13 21-11,24-16-11,-8 8-14,-2 0-8,5 4-11,-3 0-4,-16 4-8,30 0-5,-30 0-5,24 14-5,-21-4-2,-3-10-3,0 24 2,0-24 4,-11 32 3,-2-13 5,-4 0 1,-1-1 1,-1 1 5,0-1 3,-1 0 0,0-1 0,4-3-2,3 0-1,0-6-1,2 2 2,11-10 1,-18 15 0,18-15-7,-10 11-4,10-11-9,0 0-2,0 0-5,0 0-6,0 0-12,59 0-12,-39-5-13,4 3-19,2-2-23,6-1-24,-2 0-38,1 0-38,-2 1-42,4-4-52,0 2-530,3-8 263,4 5 174</inkml:trace>
  <inkml:trace contextRef="#ctx0" brushRef="#br0" timeOffset="179668.27">21246 17564 214,'-16'-4'209,"16"4"-2,-33 0-9,33 0-13,-43 6-7,16 5-10,-2-1-4,-1 10-11,-5-2-10,5 5-5,-8 5-16,6 1-11,1 2-6,3 3-14,7-2-7,4-5-8,6-1-7,6 1-8,0-7-17,8 2-13,4-5-12,4-1-14,4-6-10,3 1-6,2-5 1,2-2 0,2-1-1,-3-3 2,3 0 1,-24 0 2,36-11 8,-19 4 7,-3-1 5,-5-2 1,-9 10 3,12-22-3,-12 22 0,0 0-3,-16-29 1,2 21-3,-3 2-1,-1 0-6,-3 4-18,-3-1-29,24 3-45,-42 5-53,21-1-55,2 2-604,1 0 273,4 0 179</inkml:trace>
  <inkml:trace contextRef="#ctx0" brushRef="#br0" timeOffset="179942.29">22213 17593 73,'0'0'214,"0"0"-12,0 0-10,-12-10-14,12 10-13,0 0-16,0 0-16,0 0-10,45-3-20,-13 3-25,8 0-27,9 0-24,4 0-27,1 0-25,2 0-23,-5-1-20,-4 1-29,-7-2-40,-3 2-310,-4-2 152,-8-1 100</inkml:trace>
  <inkml:trace contextRef="#ctx0" brushRef="#br0" timeOffset="180137.3">22292 17914 75,'0'0'202,"0"0"-11,0 0-18,54 5-17,-33-8-16,5 1-12,1 1-14,6-1-32,-3-3-41,1 3-41,-1-4-49,-2 0-57,0 0-284,-3-3 132,2 1 88</inkml:trace>
  <inkml:trace contextRef="#ctx0" brushRef="#br0" timeOffset="183127.47">23376 17442 140,'0'-21'181,"0"2"-8,0 19-9,0-35-9,2 18-11,3 2-11,-5 15-15,6-30-13,1 20-8,-7 10-12,17-10-9,-17 10-5,0 0-5,0 0-8,41 27-4,-26-7-4,-6 2-6,3 3-2,-5 0-3,0 3-3,-4 0 2,-3-1 0,0 4 3,-6-3 2,2 1 1,-5-2 9,-1 0 3,-1-2 0,-2-2 4,2-2-2,0-2 0,2-1-4,2-4-1,-1-1 0,8-13 4,-12 24-5,5-15-1,7-9-6,0 0-7,0 0-1,16 23-4,2-18 0,4-3-3,2-2-23,4 2-23,5-2-30,0 0-26,1-2-33,1 2-36,1 0-51,0-2-674,4 0 294,-5-3 194</inkml:trace>
  <inkml:trace contextRef="#ctx0" brushRef="#br0" timeOffset="183492.49">24127 17455 179,'-23'5'195,"23"-5"-10,-28 18-11,12-3-10,2 3-12,0 6-12,0 1-14,2 0-8,3 2-10,1 0-14,6-4-5,0 1-5,4 1-9,8-1-8,2-4-6,4 1-5,3-3-4,-1-4-7,3-6-5,0 1-3,-2-7-5,-2-2 8,-17 0 7,34-6 6,-19-2 6,-1-3-1,-4-5-5,-2 0-4,-1-3-6,-7-5-5,0-5-5,-7-3-4,-2 0-5,-3-5-2,-3 4-2,-1-1-4,-2 5-5,1 2-13,1 3-21,0 4-25,-1 0-28,3 9-31,1 1-29,-1 4-51,14 6-592,0 0 265,-24-4 175</inkml:trace>
  <inkml:trace contextRef="#ctx0" brushRef="#br0" timeOffset="183844.51">24758 17495 48,'22'2'195,"-22"-2"-9,0 0-9,0 0-12,0 0-14,0 0-9,0 0-16,22 2-9,-22-2-14,24 4-8,-3-4-9,1 2-9,3 0-10,1-2-5,6 2-4,3-4-9,-1 2-7,2 0-9,-1-2-14,3 2-4,-3-2-6,-3-2-1,1 2-2,-2-2-2,-5-2-10,-1 6-15,-2-8-10,-1 6-21,-3-4-19,-2 3-17,-1-4-17,1 1-26,-17 6-391,21-10 177,-11 1 117</inkml:trace>
  <inkml:trace contextRef="#ctx0" brushRef="#br0" timeOffset="184130.53">25287 17220 54,'-11'-11'171,"11"11"-11,0 0-15,0 0-5,-13-7-6,13 7-3,0 0-3,0 0-5,0 0-4,0 0-8,12 49-6,-3-34-10,2 0-6,4 4-7,-5-5-10,5 4-4,-4-4-5,2 1-4,-4-1-4,2-2-11,-4 3 1,2-2 0,-9-13-1,8 25-4,-8-13 5,0-12 1,-12 32 4,0-17-5,-8 2-3,-7 4-4,-7-2-2,-3 4-10,-8-3-32,1 2-32,2-1-41,4-2-47,3 0-73,5-4-550,3-3 254,10 0 169</inkml:trace>
  <inkml:trace contextRef="#ctx0" brushRef="#br0" timeOffset="184701.56">25935 17373 82,'0'0'206,"0"-19"-9,0 19-12,0 0-14,3-19-12,-3 19-13,0 0-16,0 0-11,2-21-15,-2 21-11,0 0-5,0 0-4,0 0 0,0 0 3,0 0-2,0 0 0,-14 53-5,9-33-3,1 2-3,1 5-5,1-3-7,2 0-5,0-1-4,0 2-5,5 3-4,-4-1-2,9 1-5,-3-6-1,3 2-5,4-3-3,-3-5 1,6-1-5,1-1-4,1-6-1,2-2-2,-3-4-3,7-2-3,-5-2 2,1-4 5,3-2 1,-2-6-3,2-3 3,1-3-3,-1-8-1,-1-1-4,3-10-3,-6 0 0,1-3-2,-6 4-3,-1 0 2,1 1-2,-6 2-1,-2 6-1,-3 5 0,0 2-3,-1 5-4,-3 17-14,-4-25-31,4 25-34,-14-13-42,14 13-46,0 0-49,0 0-613,0 0 284,-47 28 187</inkml:trace>
  <inkml:trace contextRef="#ctx0" brushRef="#br0" timeOffset="186117.64">1263 18704 50,'-17'-18'164,"-1"4"-20,-1 1-12,-2 2-15,0 5-6,-1-1-8,0 5-5,-7 0-7,2 2-6,-4 4-7,-2 3-5,1 8-4,-3 3-2,-4 11-4,6 8 0,0-2 0,4 7 0,6 1 4,4-2 2,10-1 4,4-1 0,5-7-2,7 7-3,8-4 1,6-5-3,12 3-6,1-5-2,10-4-3,5-7-5,5-1-3,-7-6-8,-1-6-2,-1-2-2,-5-2-4,-5 0-7,-3-2-6,-1-1-18,-7 2-23,-1-3-21,-5 1-25,-18 3-20,30-3-26,-30 3-20,17-3-12,-17 3-14,0 0-472,0 0 215,0 0 142</inkml:trace>
  <inkml:trace contextRef="#ctx0" brushRef="#br0" timeOffset="186390.66">1571 19127 100,'0'0'238,"0"0"-9,1-20-12,-1 20-17,0 0-16,0 0-16,0 0-17,0-22-14,0 22-16,0 0-12,0 0-2,0 0 2,0 0-5,0 0-9,0 0-7,0 0-6,-8 57-5,8-57-12,0 26-2,0-26-11,2 24-30,-2-24-33,0 23-33,0-23-30,5 20-33,-5-20-31,4 14-42,-4-14-556,0 0 250,0 0 165</inkml:trace>
  <inkml:trace contextRef="#ctx0" brushRef="#br0" timeOffset="186548.67">1569 18911 52,'-3'-28'207,"3"28"-12,0-20-16,0 20-17,0-20-20,0 20-15,0 0-31,0-21-36,0 21-37,0 0-36,0 0-40,0 0-46,0 0-268,0 0 125,0 0 82</inkml:trace>
  <inkml:trace contextRef="#ctx0" brushRef="#br0" timeOffset="187030.69">1849 19081 78,'0'0'213,"0"0"-21,0 0-13,9 10-14,-9-10-3,5 18 3,-5-18-2,4 29-10,1-11-4,-1 10-10,4-3-8,-3 4-13,0 3-7,-1-3-8,3 3-7,-5-3-4,3 1-8,-2-3-6,3-4-7,-4-1-2,0-4-4,0-2 9,1 2 15,-3-18 12,0 25-30,0-25-5,0 0-7,0 0-8,0 0-1,0 0-10,0 0-8,0 0-1,-27-59-6,18 32-12,-1-10-9,0-5-12,-1-12-5,2 2-5,4-3-2,3 7-2,2 0 3,2 6-6,5-1 3,0 8-4,2 8-2,6 4 1,-4 4 3,5 6 2,0 9 2,1 2 2,-17 2 3,42 11 3,-23 3-1,-1 1 4,-3 1-1,-4 4 2,-4-2 1,-3 3 3,1 0 2,-5 1 0,0 1 4,-7-3-2,0 3 1,0-2-4,-6 1 7,-2-6-2,0 1 2,0-4-17,-4-3-32,1-4-37,-1 1-38,0-3-41,19-4-55,-40-3-621,24 0 284,16 3 188</inkml:trace>
  <inkml:trace contextRef="#ctx0" brushRef="#br0" timeOffset="187954.75">2323 18757 15,'-9'-26'207,"8"13"-8,1 13-17,-4-19-19,4 19-20,0 0-13,0 0-15,0 0-9,0 0-2,0 0 5,0 0 10,5 60 0,4-27-5,-4-3-4,2 9-5,-3-2-2,1 1-2,-2 2-1,1-8-3,0 0-8,-1-4-9,-2-1-4,2-5 0,0-3 1,-1-5 9,-2-14 5,5 28-1,-5-28-9,5 17-8,-5-17-12,0 0-7,0 0-6,0 0-5,0 0-6,32-43-8,-22 27-1,-4-2-5,2 1-10,1 1 1,0-1-6,-2 3-6,3 0-2,-3 0-8,-7 14-3,12-13-1,-12 13 1,16-3 1,-16 3 0,0 0 3,33 25 4,-24-11-3,-2 1 4,2 2 3,3 3-3,-3 0 2,0-3 3,1 1-1,2 0 3,0-4 0,1-1-4,3 1 4,1-5 1,3-4 0,5 1-5,-6-4 2,9-7-2,-1 0-4,1-5 4,0 0-4,3-7-7,-9 3 2,0-6 3,-4 2-3,2-2 1,-4 1-2,-5-1 2,-2 1-4,-1 2 2,-1 0 1,-7 17-4,2-25 1,-2 25 2,-2-20 0,2 20 1,0 0 1,-17-10 3,17 10-3,0 0 5,0 0 0,-34 28 0,23-16 2,5 3 1,1 4 2,3 0-2,-1 0 5,3-19 1,5 40-2,2-21-1,0-1 2,7 1 1,2-3 0,6-4 3,-4 0-6,3-4-1,-2-3 2,4 0 0,-1-7 1,1-1-6,-2-2 1,2-5-4,-2 0 1,-2-2 0,-1-4 3,-3 0-7,-1-5 3,-7-3-4,-3 5-1,1-3 1,-3 1 0,-2 2-1,0 19-1,-5-34 0,5 34 1,-2-24 1,2 24-1,-2-20 1,2 20 4,0 0-4,-5-17-8,5 17-4,0 0-6,0 0 0,0 0 2,31-4-2,-31 4 0,30 0-1,-30 0 4,40 2 3,-22 2 2,-2-1-1,-16-3 0,33 7 1,-18-2 1,-4 1 2,-11-6 3,18 16 4,-9-4 5,-3 0 2,-6-12 2,7 27 7,-6-14-1,-1-13-1,0 34 2,4-19 0,-4-15-1,2 32-2,0-20-29,0 2-29,-2-14-33,12 26-33,-1-16-35,4-1-39,1-4-41,0 2-531,1-3 260,1 0 171</inkml:trace>
  <inkml:trace contextRef="#ctx0" brushRef="#br0" timeOffset="188270.76">4056 18627 226,'0'0'235,"-7"-14"-15,7 14-21,0 0-21,0 0-19,-8-18-12,8 18-18,0 0-1,0 0 9,0 0 5,0 0 1,11 68-5,-7-41-4,-4 3-8,0 1-3,-5 2-2,3 1-5,0 2 0,-4-2-33,5-2-7,1 2-5,0-2-7,0-2-7,1-6-8,5 0-2,3-3-19,2-2-24,7-5-29,4-3-32,1-4-38,1-3-37,4-6-26,2 0-34,-2-3-41,1-3-619,-2-2 290,0-2 191</inkml:trace>
  <inkml:trace contextRef="#ctx0" brushRef="#br0" timeOffset="188452.77">3873 18981 78,'-20'5'191,"4"-2"-10,16-3-11,-20 2-17,20-2-12,0 0-16,0 0-13,0 0-23,66-26-21,-27 13-27,6-1-29,6-4-38,2 2-33,-2 0-36,-8-3-307,-1 4 137,-4 1 90</inkml:trace>
  <inkml:trace contextRef="#ctx0" brushRef="#br0" timeOffset="188834.8">4470 18979 10,'0'0'178,"0"0"0,9 24-6,-9-24-6,13 13-12,-13-13-9,24 4-9,-24-4-8,25-2-12,-25 2-8,36-8-11,-20-1-11,-1 1-10,-2 0-6,1-6-9,-5 0-5,1-1-7,-3-1-5,-2-1-4,-5 17-8,-3-38 1,1 21-6,-5 3-4,7 14-1,-12-24-4,12 24-2,-16-12-1,16 12 7,-21 0 7,21 0 6,-28 18 8,13 0 6,1 1 8,1 1 7,1 3 8,1 3 5,1-2 8,0 5-3,6-2-1,-1 2-20,5-6-3,0 4-5,5 1-7,2-3-5,4-5-4,6 2 10,-1-3-15,4-3-34,-2-1-31,5-2-37,1-7-43,-4 1-44,2-4-42,1 0-55,3-6-596,-6 2 289,7-3 191</inkml:trace>
  <inkml:trace contextRef="#ctx0" brushRef="#br0" timeOffset="189076.81">4843 18981 5,'0'0'254,"-5"-19"-21,5 19-14,0 0-10,0 0-15,23-15-7,-23 15-11,26 2-15,-26-2-13,35 10-14,-14-1-14,1 4-7,-4-3-14,3 2-7,-2 1-15,0 2-24,-3-3-29,-3 1-29,1-1-32,-1 1-28,1-3-36,-3 0-42,0-2-41,-11-8-484,24 9 227,-24-9 150</inkml:trace>
  <inkml:trace contextRef="#ctx0" brushRef="#br0" timeOffset="189282.82">5345 18928 138,'-6'-26'212,"6"26"-8,0 0 1,-15-9-1,15 9-5,0 0-4,-34 9-11,34-9-9,-36 24-13,15-8-8,-5 7-13,-2 3-11,-3 7-12,2 1-10,6-5-5,-6 7-35,6-5-35,2-3-45,2-1-49,2-7-44,8 0-49,-2-5-75,4-3-510,7-12 251,-7 15 166</inkml:trace>
  <inkml:trace contextRef="#ctx0" brushRef="#br0" timeOffset="189604.84">5756 18833 1793,'0'0'104,"-2"-29"28,2 29 8,-3-21-23,3 21-12,0 0-9,0-24-17,0 24-16,0 0-11,0 0-6,-2-18-4,2 18 4,0 0 9,0 0 18,0 0-1,0 0 1,0 75 5,0-43 10,0 1-7,0 3 18,-2-1-2,0 8-7,-3-3-5,0 0-9,3-6 2,-2-3-11,4-1-6,2-1-7,0-6-2,3-4 2,2-2-18,4-3-38,2-6-40,7 0-40,1-3-38,0-2-39,2-6-36,2 1-35,4-4-37,-1-3-31,-3-1-651,-1-2 323,-1-1 213</inkml:trace>
  <inkml:trace contextRef="#ctx0" brushRef="#br0" timeOffset="189810.85">5669 19160 81,'0'0'224,"-18"8"-13,18-8-7,0 0-15,0 0-16,0 0-16,0 0-16,0 0-12,0 0-13,0 0-13,73-18-15,-46 12-32,2 0-32,1-1-39,3 2-46,0-3-62,-4 3-454,0-4 196,4 4 129</inkml:trace>
  <inkml:trace contextRef="#ctx0" brushRef="#br0" timeOffset="190408.89">6754 19215 52,'0'0'218,"-29"4"-2,29-4-7,-18 5-10,18-5-17,-19 3-16,19-3-6,0 0-12,0 0-10,0 0-14,0 0-11,0 0-11,0 0-8,68 10-11,-37-12-7,8-1-10,5 0-6,1-4-8,-1 0-9,3 1-14,-3-2-11,-2-1-14,1 1-3,-11 2-2,1-3-3,-6 0-3,-2 3-5,-3 0-8,-3-2 4,-5 1-1,0 1 2,-14 6 4,12-14 0,-12 14 0,0 0-1,0 0 5,0 0 1,-22-32 6,22 32 2,-22-11 7,7 5 5,15 6 1,-28-8 1,28 8 3,-24-8 2,24 8 2,-18-5 0,18 5-4,-13-6 2,13 6-2,0 0-4,0 0-1,0 0 1,0 0-2,0 0 0,0 0-2,0 0 3,61 17 0,-44-13 5,-1 2-2,-1 2 2,-1-1-1,1 1 2,-2-1-2,-1 3 3,-1-1-3,2 1 4,-4 0 0,-9-10 9,13 27-2,-10-18 0,-3-9 1,4 23-1,-4-23-2,-9 35-3,2-21-2,-6 3-3,-5 1 2,0 3-2,-6 1-12,-1-2-33,-6-2-54,4-1-58,-1-5-93,5-2-694,-4-2 315,7-4 207</inkml:trace>
  <inkml:trace contextRef="#ctx0" brushRef="#br0" timeOffset="193664.07">8167 18890 188,'0'0'170,"0"0"-18,-7-15-17,7 15-12,0 0-13,0 0-7,0 0-5,0 0 3,0 0-2,42 49 7,-19-26 1,3 4 2,5 2-6,2 3 1,3 1-6,-4-2-3,4 1-7,-3-3-5,-4-3-7,0-5-7,-3 1-4,2-2-7,-6-3-4,0-3-3,-5-1-7,1 0-3,-4-4-6,0 1-2,-3 0-16,-11-10-18,20 12-24,-20-12-29,11 7-33,-11-7-29,0 0-35,0 0-30,0 0-533,0 0 242,0 0 161</inkml:trace>
  <inkml:trace contextRef="#ctx0" brushRef="#br0" timeOffset="193980.09">8617 18930 124,'0'0'146,"0"0"-14,-4-18-12,4 18-14,0 0 0,0 0 14,0 0 3,0 0 10,0 0-4,-49 37-1,28-21 3,-1 8-7,-3-2-1,-1 4-6,-2 4-3,0-6-6,-3 8-5,4-5-9,1-1-6,0 0-6,3-1-6,0-1-7,2-5-4,4 2-7,-1-5-7,3 2-4,2-6-11,1 0-29,5 2-26,-3-3-40,10-11-41,-11 16-48,11-16-36,0 0-46,0 0-491,0 0 245,0 0 162</inkml:trace>
  <inkml:trace contextRef="#ctx0" brushRef="#br0" timeOffset="194640.13">9350 18926 43,'0'0'118,"0"0"8,0 0-3,-13-14 1,13 14-8,0 0 1,0 0 0,0 0-7,-15-8-5,15 8-10,0 0-1,-18-8-2,18 8-4,0 0-5,-21-6-6,21 6-1,0 0-4,-22-5 2,22 5-1,-18-4-1,18 4-1,0 0-4,-33 0-5,33 0-3,-23 2 2,23-2-1,-28 13 3,10-5 0,-2 8-1,0-2 0,-2 4 3,-1 4 0,0 3 0,2 2-6,-1 1 0,4 1 0,2 1-1,4-3-4,3 1 5,1-1-3,4-3-1,5 0-2,8-1-8,4-1-1,6 0 11,6-1-6,4-5-8,6-3 1,3-2-5,1-3-2,-4-3-4,5-3-6,-3-2-3,1 0 0,-4-2-4,1-3-5,-4 2 2,-3 1-3,-4-4 3,-4 4-6,-1 1-1,-19 1-2,30-2-3,-30 2-3,24-3-18,-24 3-20,0 0-28,21 3-33,-21-3-38,0 0-42,0 0-43,0 0-38,0 0-713,19 5 331,-19-5 218</inkml:trace>
  <inkml:trace contextRef="#ctx0" brushRef="#br0" timeOffset="195548.18">10124 18901 123,'0'0'184,"-23"0"-7,23 0-5,0 0-8,-24 0-10,24 0-10,0 0-13,0 0-8,-28 1-9,28-1-8,0 0-10,0 0-3,-21 2-7,21-2-3,0 0-6,0 0-5,0 0-3,0 0-2,0 0-8,-23 0 0,23 0-4,0 0-1,0 0-2,0 0 1,0 0 0,0 0 0,0 0 0,0 0-3,0 0 0,0 0-3,0 0-4,0 0-3,0 0-4,65-11-1,-42 11-5,8-5-1,-3 0-6,4 1 2,-1 2-2,0-2-5,-3-2-2,2 2-1,-5 2-3,-2-3-1,-2 0 1,-1 5 5,-2-6 2,-18 6 3,30-3 0,-30 3 1,21-2 0,-21 2 1,19-3-2,-19 3-3,0 0-2,23-4-1,-23 4-3,0 0 3,0 0-5,0 0 4,7 18-1,-7-18 1,0 0 1,0 0 0,-33 37 3,17-21 9,-2 0-2,-6 8 3,-3 2 8,-3-1-21,-3 6 5,2-1 1,3-3 3,3-1-3,1-2 5,1-3-4,1-1 2,6-2-2,3-1 2,-2-4-2,6 0 32,-3-2 16,12-11-7,-9 15-5,9-15-4,0 0-8,0 0-11,32 15 3,-10-13-3,-22-2-11,44-4 2,-17 0 0,4-2-4,5 2-2,-4-2-6,1-2 1,0 0 1,-4 2-6,1-2-2,-1 1-2,-3 1 5,-6 0 4,2 2-10,-4 0-2,-18 4 1,31-9-3,-20 7-3,-11 2-7,22-7-13,-22 7-28,0 0-25,0 0-40,25 0-34,-25 0-39,0 0-35,0 0-35,24 5-22,-24-5-20,0 0-728,18 0 350,-18 0 230</inkml:trace>
  <inkml:trace contextRef="#ctx0" brushRef="#br0" timeOffset="196310.22">11093 18873 106,'-33'2'174,"33"-2"-4,0 0-7,-30 4-2,30-4-7,-19 2-8,19-2-6,-18 4-9,18-4-1,0 0-7,-21 3-1,21-3-7,0 0-8,-19 2 0,19-2-10,0 0-6,0 0-4,0 0-1,0 0 0,0 0-3,0 0-2,0 0-8,0 0-3,52 8-5,-52-8-7,37-2 0,-15-1-7,0 0-4,3 1-9,4-3-3,1 1-3,-2 0-3,0 0 0,-3 0-5,-1 0-3,-3 0 4,-2-1 8,0 2-2,-19 3 4,33-8 6,-22 7-2,-11 1 1,21-8-10,-21 8-3,19-1 2,-19 1-13,0 0 4,23-4-9,-23 4 8,0 0-3,0 0-2,0 0-4,11 13 1,-11-13 0,0 0-3,0 0-2,-30 39 3,13-22 0,-1 2 7,-2 4-15,-10 2 0,4 1 8,-7 3 6,0 0 4,-3 1 20,7-5 5,0-2-1,2 0-3,3-3-3,3-4-1,2 0 1,3-5 9,2 3 0,3-4 7,11-10-6,-14 14-2,14-14-7,0 0-2,0 0-5,0 0-3,30 23-3,-15-21-3,-15-2-2,43 2 0,-17-4-4,1 2-1,2 0 0,3-2 0,1 0-8,0 0 4,-3 0 0,1 0-6,-3 0 2,-5-2-9,-3 2 2,0 2-8,-20 0-10,33-4-13,-33 4-16,23 0-12,-23 0-10,0 0-21,26 2-19,-26-2-32,0 0-35,11 5-32,-11-5-36,0 0-27,16 9-24,-16-9-694,9 0 336,-9 0 222</inkml:trace>
  <inkml:trace contextRef="#ctx0" brushRef="#br0" timeOffset="197018.26">11953 18976 140,'0'-19'173,"0"19"-1,0 0-4,0 0-2,0 0-2,0-23-1,0 23-3,0 0-8,0 0-3,-5-23-6,5 23-2,0 0-1,0 0-5,-2-21-5,2 21-11,0 0-9,0 0-6,-8-17-12,8 17-12,0 0-9,0 0 5,0 0-15,0 0 1,0 0 9,0 0 1,0 0-12,0 0-1,0 0-1,-23 51-2,21-39-2,2-12 7,-5 34 12,3-15-2,0 0-1,-1-1-6,3 5-6,0-2-4,-2 0-2,4 1-4,-2-2-6,3 1 1,-1 1-3,3-3-6,-1-1 1,1-2-1,-1 1-4,5-3-1,4-2-4,-4 1-6,5-2 2,-4-3 2,-10-8-8,32 11-1,-16-7 0,1 0 0,-17-4-4,34 2-1,-14-4 0,-20 2 0,29-4-3,-11 0 7,-18 4-8,34-9-1,-17 2 0,-1-1 6,-3 0-7,4-3-1,-3-1-1,0-2 0,1-3 1,1 1-1,-3-2-3,1-1 1,-2-3 1,2-3 2,-1 3-4,0-6 0,-1 1-3,-1-1 1,-3 3 1,4-3 0,-1 1-1,-4 3 3,0 0 1,-1 5-4,-1 1 2,0 1-1,-1 2 1,-4 15 0,9-27-1,-5 16 1,-4 11 0,7-21-15,-7 21-27,6-15-43,-6 15-31,0 0-29,0 0-32,0 0-36,0 0-46,0 0-52,0 0-757,0 0 363,0 0 241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09:58:46.5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14290 6520 71,'0'0'88,"0"0"0,0 0 6,0 0 3,0 0-1,-23 8-2,23-8-3,0 0-2,0 0 1,-14 10-3,14-10-1,0 0 1,0 0 0,0 0-2,0 0-9,-9 11 3,9-11-2,0 0-3,0 0-5,0 0-1,0 0 0,0 0 1,0 0 4,0 0 1,0 0-1,-7 16-1,7-16 0,0 0 0,0 0-3,0 0-1,0 0-1,0 0-3,0 0-2,0 0-1,0 0 2,0 0 0,0 0-5,0 0-3,0 0-4,0 0 0,0 0-9,0 0-5,0 0-4,0 0-5,0 0-4,0 0-2,0 0-5,0 0 0,0 0-4,0 0-3,0 0 0,0 0 4,0 0-5,0 0-1,-2 16-1,2-16 2,0 0-1,0 0-2,3 30 0,-3-30-1,3 18 0,-3-18 0,3 20-2,-3-20 0,2 21 4,-2-21-3,2 20 0,-2-20-1,1 19 0,-1-19 0,4 18 0,-4-18 1,0 0-1,2 23-2,-2-23 1,0 0 0,5 18 1,-5-18 0,0 0-2,0 0 3,4 18 0,-4-18-2,0 0 1,0 0 1,0 0 5,0 0-2,3 17 5,-3-17 4,0 0 5,0 0 5,0 0 1,0 0-3,0 0-2,0 0 3,4 14-9,-4-14 2,0 0 2,0 0-9,0 0 3,0 0-3,0 0-2,0 0-1,0 0 0,0 0-2,10 12-3,-10-12 2,0 0-7,0 0 2,21 6 7,-21-6-1,24 2-6,-24-2 5,29 0-7,-7 1 5,-1 2 2,3-3-2,1 2-4,1 0 6,1-4-5,6 4 1,0-1-2,-1 2 0,4-3 1,1 0 2,-2 0 0,2-3 4,3 3 0,0-1-4,0 1 1,-1-2-3,1 2-2,6-2 0,1-4 0,-2 3 2,1 0 0,1 1 3,0 2-2,0-3-1,-2 1-1,3-3 2,-8 3 0,-1 2-5,5-4 3,1 0-1,-6 2 6,2 0-4,-5 2 5,2-3 0,-1 2-5,1-1 0,0 2 0,-1-2 2,-4 2 0,6-3-6,-1 3 6,-1-2-2,0 2 3,-2 0 0,3-2 1,-1 2-1,-2-2 8,0 2-7,3 0 1,-1-2 0,-2 2-1,0 0-2,2-2 3,-1 2 1,-4 0-4,3 0 2,0 0 1,0 0-3,-1 0-3,2 2 6,-4-2-3,4 0 6,-3 0-15,2 0 6,-1 0-5,2 0 2,-1 2 1,-2-2 4,4 2-1,-2-2-1,3 2 3,-2-2-2,4 0 4,0 2 1,0-2 3,0 3 0,2-3 3,-3 0-6,3 0 2,0 2 1,0-4 2,-2 2-5,0 2 2,2-2-1,-3 0 3,3 0-3,-2 0 6,0-2 1,-2 2 0,0 0-7,0 0-1,0 0 2,-1 0 0,3 0 1,-2 0-1,1 2-4,-1-4 7,4 4-3,-6-2-1,4 0 5,-2 0 2,-1 0 4,1 0-5,1 0 2,-4 0-3,0 2 1,1-2-2,-2 1 0,-1-1 0,0 0-2,-1 0 4,1 0-2,0 0-3,-3 0 2,3 3 1,0-3 0,-6 0-2,6 0 2,1 2-2,0-2-2,1 0 3,0 0-5,-1 0 2,5 2-1,2-2 0,-1 2 2,0-2-1,0 0 1,1 2-2,1-2 2,3 2-1,2-2 1,-8 0-1,4 2 1,3 0 2,-6-2-2,2 0 0,-3 0 0,3 2 0,-4-2-1,7 0 1,-2-2 4,0 2-2,-4 0-4,-1 0 1,2 0-3,-3 0 2,3 0-1,-1 2 0,-1-2-1,-1 0 1,3 0 3,-2 0-2,-2-2-2,2 2 1,-3 0-2,3 0 1,-2 0 0,2 0 1,2 0-3,0-2 1,2 2-1,-3 0 0,3-2 3,-2 4-1,2-4 2,2 0-2,6 2-2,-1-2-3,2 2 6,0-2-1,-2 0 1,3 2-1,-6-2 0,0-1-2,-3 3 0,-1 0 1,6 0 2,-2-1-2,-4 1 3,-3 0-3,-1-2 1,1 2-2,-3-2-1,0 2 3,0-3-3,1 3 3,-1-2 1,-4 0 1,3 0-3,-2 0 2,1 0-2,0-1 2,5 0 2,-3 1-2,0-1 0,-1 0 0,3 1-3,2-1 1,-2-2 2,-2 3-1,10 0 0,-2-2 0,6 2-3,-3-2 0,2 1 2,-4 2-1,1-3 0,-1 2-1,-5-1 0,-3 3-1,0-2 0,-2 0 1,3 0 0,-1 2 0,2-2-1,1 0 6,0 2-5,0 0-1,0-3 4,-1 3-3,-2 0-2,3 0 2,-2 0 0,2 0-1,-1 3 3,0-3-3,1 0 1,0 2 2,-1-2-4,-1 0 4,2 2 0,-3-2 0,3 2-2,2-2 3,7 2-1,3-2 2,-1 2-1,-2 1 2,0-3 1,0 2-3,-2-2-1,2 2 6,-7-4-3,5 4 0,2-2 2,-4-2-3,3 2-1,-8 0 1,4 0-1,-4 0 0,-2 0 1,3 0-2,-1-2-4,-1 2 6,1 0-4,0-3 0,0 3 3,-3 0-2,0 0-2,-2-2 4,-2 2-3,-1 0-2,-6 0 4,0 0-2,0 0-1,-2-2 2,-4 2-1,-20 0-2,36 0 2,-20 0 0,-16 0 2,28 0-1,-28 0-4,23-2 1,-23 2 0,0 0-1,28 0 0,-28 0 1,0 0-5,19 0-16,-19 0-21,0 0-19,0 0-33,24-2-30,-24 2-37,0 0-41,0 0-43,0 0-46,0 0-45,0 0-737,0 0 366,-64-15 241</inkml:trace>
  <inkml:trace contextRef="#ctx0" brushRef="#br0" timeOffset="1510.08">2602 7517 9,'0'0'127,"-27"-6"-12,27 6 4,-23-2-1,23 2-7,-28 0-5,28 0-1,-24 0-11,24 0-1,0 0-9,-31-2-5,31 2-9,0 0-4,-20 0-7,20 0-8,0 0-5,0 0 0,0 0 14,0 0 9,0 0 4,0 0 1,49 21-5,-16-18-1,11 2-4,3-1-6,5 0-2,15-1-2,8-3-4,37 1-5,4-2 1,6 1-4,0 0-5,4 0-1,-2 1-5,-1-1-1,-7 0-1,0 0-4,-9 0-1,-5-1-2,-15 1-1,-17-3-2,-2 1-3,-3 0-1,-11 0-3,-8 2-1,-6-2-2,-2 2-1,-6 0 1,-4-2-1,-4 2-2,-1 0 0,-2 0-2,-21 0-5,33-3-7,-33 3-7,28 0-4,-28 0-7,21 0-9,-21 0-17,0 0-22,16-3-18,-16 3-28,0 0-14,0 0-10,0 0-12,0 0-7,-69-11-404,36 11 193,-2-2 127</inkml:trace>
  <inkml:trace contextRef="#ctx0" brushRef="#br0" timeOffset="1839.1">2948 7515 18,'0'0'139,"0"0"-4,0 0-6,-25-2-8,25 2-4,0 0-6,0 0-8,0 0-7,0 0-4,0 0-4,85-4-9,-34 6 0,21 0-3,37 0-1,6 0-9,11 0-2,27 3-2,-26-1-3,25-1-8,2 0 0,-27 1-4,-1 0-6,2-4-4,-8 5-4,-6-5-2,-9 0-2,-19 0-3,-18-3 2,-14 3 3,-5 0-1,-11-2 5,1 2 0,-8-2-3,-4 2-4,-5-2-2,-4 2-2,-18 0-5,26-2-7,-26 2-16,0 0-32,0 0-42,0 0-54,0 0-70,0 0-446,0 0 221,0 0 145</inkml:trace>
  <inkml:trace contextRef="#ctx0" brushRef="#br0" timeOffset="3602.2">24443 6827 41,'0'0'130,"0"0"-6,0 0 6,0 0-10,0 0 1,0 0 4,0 0 3,0 0 2,0 0-1,0 0-7,0 0-4,0 0-7,56 8-3,-35-6-6,3-2-10,-1 0-8,5 1-8,7-2-7,-3 2-5,8-1-5,7 3-7,0-1-4,4-2-4,0 2-6,5-1-5,8 4-1,1-2-5,2 1-1,-3-3-3,-2 1-2,-8 1-3,-2-1-1,-3 0-3,0 0 0,-2-2-4,-10 2 2,3-2-1,-6 0-1,2 0-1,-8 0 1,0 0-3,-2 0 0,-1 0 2,-1 0-1,-4 0-3,2 0 0,-22 0-2,30 0 2,-13 0 0,-17 0-2,24 0-3,-24 0-2,0 0 2,29-2 0,-29 2-2,0 0 2,23 0 0,-23 0-1,0 0 0,0 0 1,22 0 0,-22 0 1,0 0-1,0 0 1,0 0 3,0 0-1,23 0 0,-23 0 5,0 0 5,0 0 2,0 0 0,13-9-3,-13 9-3,0 0 0,6-24-2,-6 24-1,2-26-2,1 7-1,-2 1-1,-1-6-2,0 1-1,3 0-1,-3-6 0,2 2-1,1-3 1,-1 1 0,-2 1-4,1 1 2,3 2-1,-4 4 3,2-1 0,-2 4 1,0 18 0,2-32 2,0 18-5,-2 14 1,2-21-2,-2 21 1,0 0-1,0-24 1,0 24 0,0 0 3,0 0-2,0 0 7,0 0-2,0 0 1,0 0 0,0 0 2,-4 75 0,4-56 0,-2 1 4,4 0 1,-2 1-4,0-1 0,0 0-1,0-1 1,0-19 0,2 36 0,-2-21-1,0-15 1,0 27-1,0-27 1,0 21-1,0-21 2,0 20 1,0-20 6,0 0 6,0 18-1,0-18-2,0 0-1,0 0-2,0 0-2,0 0 0,0 0-4,0 0-1,0 0-1,0 0-4,0 0-5,0 0-15,0 0-21,5-60-27,-5 60-36,0 0-52,0 0-51,-3-22-624,3 22 282,0 0 186</inkml:trace>
  <inkml:trace contextRef="#ctx0" brushRef="#br0" timeOffset="15115.86">20263 8444 116,'0'0'118,"-13"-13"1,13 13 2,0 0-30,0 0-5,0 0-10,-14-8-7,14 8-6,0 0-3,0 0 5,0 0 4,0 0 7,0 0-2,0 0 5,0 0-1,-13 37 3,13-37 2,-3 22-2,3-22 4,-6 29 7,3-10-3,-2-3-5,0 4-2,0-2-1,3 3-4,-2-2-1,-1 0-4,0-2-5,3 2-4,2-19-5,-7 29-4,5-16 1,2-13-5,-2 22 4,2-22-1,-2 20-9,2-20 7,0 0 1,-4 20-1,4-20 0,0 0-3,-1 19-3,1-19-4,0 0-1,0 0-2,0 0-4,1 22-5,-1-22-5,0 0 2,0 0 1,19 6-6,-19-6 2,24 2-4,-24-2 0,28-2-4,-10 2-3,-18 0 4,42-4 0,-20 4-8,2-2 1,3 0 3,-2 2-4,4-2 1,0 2 0,5 0-1,0 0-3,-1-3 2,2 3-9,3 0 6,-3 3 0,3-1-2,1-2 1,-3 2 3,5 0-2,-1 0-2,4 0 2,-4 0-1,-1-2 1,1 2-2,2-2 3,-2 2-2,-1-2-1,-1 0 0,2 0 2,-1 3-1,-1-3-4,0 0 7,-2 0-6,1 0 3,1 0-3,0 0 3,0 0 2,-4 0-1,1 0-7,1 0 9,-2 0-5,1-3 2,1 3-1,1-2 2,-3 0-2,3 2 2,2-2-3,-2 0 1,0 0 3,0 2 2,1 0-3,2 0-8,-2-2 6,-2 2 0,4 0 0,-2 2 0,2-2-6,2 0 0,-3 0 2,7 0 4,1-2 2,1 0-5,2 0 3,-1-1-1,0 0-1,0-1 0,3 1 2,-2-3 3,3 1-5,-1 2 1,-3-2-2,-4 0-3,3 2 6,-5-2-2,2 1-5,-7 2 7,-2 0 0,3 0-8,-5 0 7,1 2-1,1-2 0,-4 2-1,1-2-5,0 2 6,-1 0 2,-1 0 0,2 0 0,-1 2-1,3-2 7,3 0 0,-1 0 0,4 0-1,-1 2-1,7-2-3,-5-2 4,5 4-2,-5-2-3,5 0 1,2 2 4,0-2-3,0 2-3,0 0 4,-1-2-4,2 0 2,-3 0-3,-5 0 2,-3 0-5,4 2 10,4-4 0,-8 2-11,0-2 9,-1 2-2,2-2-2,-6 2 5,4-2-2,-5 0 4,2 0-2,-3 2-3,-1-4 5,0 2-6,-4 0 4,-1-1-4,-3 1-3,3-2 3,-5 2 2,3 0-3,-4-1-1,-1 1 1,2 1 3,-2-4-2,2 3 0,-21 2 2,37-4-6,-20 4 2,-17 0 0,34-5 5,-19 5-3,-15 0 2,30-4-4,-16 2 2,-14 2 1,28-2 2,-28 2 0,33-2 0,-17 2 1,-16 0-7,34-2 4,-15 0-5,-19 2 1,40 0-1,-18 0 8,1 0-4,1 2-2,-4-2 4,1 0-8,-21 0 3,40 2 4,-21-2-5,-4 2 0,-15-2 5,32 0 1,-32 0-5,24 2 2,-24-2-5,21 0 3,-21 0 4,20 2 1,-20-2 2,0 0 4,0 0 1,25 0 7,-25 0-2,0 0 3,0 0-1,22 4 3,-22-4-4,0 0-2,0 0 3,0 0-3,0 0 0,20-8-3,-20 8 2,0 0 0,14-10-5,-14 10 0,10-11-3,-10 11 0,9-13 0,-9 13 1,12-19-3,-6 9 1,-6 10-1,13-22-2,-6 9-3,0-1-1,0 0 3,-1-1-3,1 1 3,1-2 0,-8 16-3,12-29 4,-8 15-2,3 0-1,-2-4-7,-5 18 9,11-29-1,-6 15-2,0-1 2,2 0 0,-7 15-2,7-27-1,-3 16-3,-4 11 5,6-21 1,-6 21 2,8-16-3,-8 16-1,7-15-1,-7 15-2,0 0-5,5-17 4,-5 17-4,0 0 7,0 0-3,0 0 3,0 0-2,0 0 2,0 0 2,0 0 2,0 0-1,0 0 2,0 0 0,-8 66-4,6-50 6,-2 3-2,2-1-1,-2 2-1,1-2 3,0 0 1,1 1 0,-2-3-1,4-16-5,-3 27 4,1-11 0,2-16 4,-2 20-4,2-20 5,-5 19-3,5-19 0,0 0 0,-3 22 1,3-22-3,0 0 5,0 0-3,-2 20 1,2-20-3,0 0 2,0 0 0,0 0 2,0 0-5,0 0 5,0 0-8,0 0 3,0 0 0,0 0-2,0 0 0,0 0-1,0 0 0,0 0 1,0-63 0,0 63 1,0 0-1,0 0-4,0 0 4,0 0 0,0-23-4,0 23 1,0 0-2,0 0 4,0 0-4,0 0-5,0 0-9,0 0 3,0 0-3,0 0 1,0 0 2,0 0 3,0 0-1,0 0 1,0 0 1,0 0 0,0 0 3,0 0-7,0 0 2,0 0 3,0 0-1,0 0 3,0 0 0,0 0 3,0 0-5,0 0-13,0 0 2,0 0-9,0 0-19,0 0-13,0 0-18,0 0-27,0 0-38,0 0-47,-28 42-60,28-42-750,-35 2 341,7 2 226</inkml:trace>
  <inkml:trace contextRef="#ctx0" brushRef="#br0" timeOffset="41203.35">815 9528 73,'0'0'153,"9"-8"0,-9 8-4,0 0-9,0 0-5,11-14-7,-11 14-9,0 0 2,0 0-4,9-12-6,-9 12-8,0 0-4,0 0-4,0 0-6,0 0-5,0 0-4,8-12-8,-8 12-11,0 0 0,0 0-6,0 0-7,0 0-1,0 0-6,0 0-7,0 0-3,0 0-1,0 0-4,0 0 0,0 0 3,0 0 0,0 0 5,16 32 1,-11-18 2,-5-14 4,9 25 0,-2-10 7,-3 1-2,3 2-1,0-2 2,1 0-8,-3 2 2,2-4 1,-1-1 4,-6-13 6,8 22 8,-2-12 15,-6-10 17,9 14 7,-9-14-3,18 5-6,-18-5-5,45-16-12,-6 0-5,11-9-7,27-11-4,11-4-3,32-11-3,4 3-3,9-3-4,-2 2 0,0 0 1,-9 3 0,-8 1-3,-30 10-1,-7 6 0,-21 5-4,-10 5 0,-10 5-2,-6 2-4,-4 1-3,-3 2-1,0 1-6,-6 0-3,-1 1-33,0 1-34,-16 6-42,29-10-59,-18 8-64,-11 2-63,18 2-29,-12 8-33,-6-10-762,0 34 374,-6-5 247</inkml:trace>
  <inkml:trace contextRef="#ctx0" brushRef="#br0" timeOffset="45063.57">798 10912 48,'0'0'140,"0"0"-8,0-24-10,0 24-5,0 0-4,0 0-6,0 0-9,2-16-1,-2 16-13,0 0-7,0 0-9,0 0-2,0 0-7,0 0-9,0 0-6,0 0-3,0 0 4,0 0 1,0 0 1,0 0 2,0 0 7,0 0 1,0 0 0,22 43 0,-16-29-3,-1 1 0,0 2-3,-1-1 2,3 1 0,-4 0-4,3 2 2,2 2-1,-3-5 0,1 2 1,-1-1 6,0-3 10,1-2 12,-6-12 9,12 22 10,0-16 5,-12-6-8,39-2-2,1-8-6,9-6-5,7-2-5,26-11-3,2-5-2,10 0 4,22-10-8,6 0-3,-1-1-5,-3 2-8,-26 9-4,-3 3-4,-9 0-4,-20 9 3,-13 2-9,-7 9 0,-5-5-1,-7 6-4,-4 2-5,-2-1-5,-2 2-3,-4-1-12,0 5-34,-16 3-37,0 0-47,0 0-54,24 11-61,-30 1-53,6-12-828,-25 44 377,2-5 249</inkml:trace>
  <inkml:trace contextRef="#ctx0" brushRef="#br0" timeOffset="54198.1">11499 13705 30,'-25'2'84,"3"-2"-2,4 0 0,18 0-8,-29 4-1,29-4 1,-18 0-4,18 0 0,0 0-9,-23 2 12,23-2-5,0 0 4,0 0 5,0 0-5,0 0-7,0 0-6,0 0-3,0 0-8,0 0-2,86-12-2,-49 9-2,8 0-7,2 1-1,4-1-3,3 0-6,8 1-3,2-1-1,-10 0 4,2 1-4,-5 1-8,0-4 3,-5 5-3,-5-2-1,-6-1-1,-5 1 2,-4 0-5,-3 2 5,1-1-5,-24 1 6,35 0-5,-21-3-3,-14 3-1,23 0 1,-23 0 1,0 0 0,0 0 0,0 0-1,0 0-6,0 0 1,0 0 2,-70 11 0,39-7-3,0-1 3,-5 3-3,-6-3 3,-5 5-5,-2-6-2,0 4 9,0-2-3,0 0-1,2-2-1,3 2 2,5-2 0,4 1 2,-1-3 6,3 1-3,6-1 12,1 2 5,5-2 3,-1 0 3,22 0 4,-35 0-3,35 0-1,-23-2-5,23 2-2,0 0-5,0 0 0,0 0-4,68-14 1,-31 12-3,12-2 0,3 1-1,0 0-1,3 1-3,0-1 2,-2 0-1,-6 1-4,0 1 4,-9-1-1,-2-1 0,-3 1 0,-6 1 1,-3 1-1,-1-3 0,-4 1 1,-19 2 0,23-5-1,-23 5-3,0 0 1,0 0-1,0 0-1,0 0 1,-67-12-3,36 10 3,-4 2-2,-4 0-1,-1 0-1,0 2 3,0 0-2,0 0 0,3 2-15,2 0-26,2-1-40,8 1-40,1 0-55,6 1-475,18-5 221,-22 5 146</inkml:trace>
  <inkml:trace contextRef="#ctx0" brushRef="#br0" timeOffset="58237.33">13069 13662 78,'0'0'135,"-31"0"2,31 0-23,-22-1 1,22 1 3,-24 0-9,24 0 4,0 0-2,0 0-4,-25 0-2,25 0-5,0 0-9,0 0-5,0 0-8,0 0-6,93-7-10,-56 5-3,12 2-6,2-2-3,5 0-4,12 0-7,-4 0-2,6 0-1,-8-1-3,-6 1-3,-4 2-3,-1-3-1,-7 0-5,-4-2-1,-7 4 0,-1-1 3,-7-1 1,2 1-3,-6 0 1,-3 1-4,-18 1-1,27-3-4,-27 3 1,0 0-4,0 0 1,0 0-1,0 0-1,0 0-1,0 0-4,-93 3 3,57 0-1,-11 2-1,-7-2-5,-4 5 5,-2-3-1,-2 4-3,2-3 3,9-2 0,1 0-1,1 3 1,5-3 1,6-1 2,5 0-3,0 2 9,6-4 7,6-1 6,-3 2 7,6 1 3,18-3 1,-25-3-3,25 3-6,0 0-1,0 0-4,0 0-5,71-16 0,-19 11 0,11 1-1,10 0-3,-4 2-2,2-2 3,-1 2-4,-4-2 0,-13 0-1,-1-1-4,-8 2 8,-10 0 6,0 1 7,-4-1-2,-7 0-3,-1 0 1,-22 3-2,19-4 1,-19 4-5,0 0-1,0 0-1,0 0 0,-67-23-3,30 19-29,-7 0-47,-1-1-53,3 5-64,-4 3-70,3 3-612,1 2 293,6 7 194</inkml:trace>
  <inkml:trace contextRef="#ctx0" brushRef="#br0" timeOffset="63864.65">10502 16123 21,'0'0'60,"0"0"-4,0 0-5,0 0-3,0 0-5,7-15-5,-7 15-5,0 0 0,0 0-4,0 0 1,0 0-3,0 0-2,0 0-2,0 0 1,0 0 2,0 0 1,0 0 3,0 0 6,0 0 1,0 0-5,0 0 4,9 44 5,-9-44-3,2 22 0,-2-22 0,5 20 1,-5-20 3,2 21 0,-2-21-2,3 24-5,-3-24-1,3 21 2,-3-21 1,5 20 1,-5-20-5,2 19 1,-2-19-2,4 15 6,-4-15-1,0 0-4,5 21 4,-5-21-1,0 0 2,2 18 1,-2-18 1,0 0 1,7 11-2,-7-11-8,0 0 4,0 0-4,0 0-2,9 16-1,-9-16-7,0 0 0,0 0-2,12 5-3,-12-5-1,0 0-2,17 5 1,-17-5-5,0 0 1,20 2-3,-20-2 3,0 0-4,29 0 2,-29 0 3,23 2-3,-23-2-3,26 2 1,-26-2-1,37-2-1,-17 2 1,5 0 0,-6 0 0,7-2 2,1 2-3,1 0 0,4 0 0,4 0 1,-1-2-2,1 2 2,4 0 2,-1 0-2,2-2 1,-1 2-1,0 0 0,-4 0-1,2 0-2,-3-3 1,-3 6 1,1-3 0,-4 0 1,-2 0-5,2 0 5,-2 0-2,-1 0-1,-3 0 2,3 0 0,-3 0-2,-1 0 2,1 2-2,-2-2 1,0 0 0,-2 2-3,-19-2 3,39 2 0,-22 0 1,-17-2-2,30 2 0,-15 0-1,-15-2 2,25 0 1,-25 0-2,26 2-1,-26-2 3,18 2-6,-18-2 4,20 3-1,-20-3 2,0 0-1,22 0 1,-22 0-1,0 0 0,0 0 1,21 1 2,-21-1 0,0 0 2,0 0 2,0 0 2,22 0 2,-22 0 4,0 0-1,0 0 4,0 0-2,0 0 1,0 0 0,0 0 1,0 0-1,0 0 0,19-4-1,-19 4-1,0 0 0,0 0-2,0 0 1,6-16 1,-6 16-2,0 0 1,4-19 0,-4 19-3,0 0-1,4-26 1,-4 26-3,4-19-4,-4 19 2,2-22-1,-2 22-2,3-22 0,-3 22-2,2-23 1,-2 23 0,2-18-1,-2 18-12,0 0-37,0-26-43,0 26-43,0 0-42,0 0-41,0 0-489,0 0 240,0 0 158</inkml:trace>
  <inkml:trace contextRef="#ctx0" brushRef="#br0" timeOffset="65793.76">13620 16412 41,'-18'-4'93,"18"4"-3,0 0 5,0 0-4,0 0-2,0 0 5,0 0-8,0 0-9,0 0-4,0 0-6,0 0-6,0 0-6,65-14-6,-35 12-6,15-5-1,-3 2-7,13 0-1,9-1-1,1-2-2,1 0-10,1-2 0,-2 2-8,4-1-6,-7 1-4,1 0 0,-1 0 0,-6 0-7,-9 0-2,-2 2 5,-3 0-2,-7 2 1,-2-1 2,-3 2-4,-6-2 2,-1 3-8,-1 0-6,-4-2-2,-18 4-9,31-5-11,-31 5-4,19-1-2,-19 1-4,0 0-1,0 0-7,0 0-3,0 0-7,0 0-7,0 0-4,0 0-163,0 0 81,0 0 54</inkml:trace>
  <inkml:trace contextRef="#ctx0" brushRef="#br0" timeOffset="66165.78">13459 16297 20,'-29'2'31,"9"1"1,1-2-1,19-1 3,-28 5-1,28-5 2,-19 2 2,19-2 0,0 0 5,-23 4 1,23-4 1,0 0 3,0 0 1,-21 2 3,21-2-6,0 0 13,0 0 5,0 0-5,0 0 5,0 0-4,84-6-3,-46 4-4,13-3-3,16-1-4,29 1-6,0-3-1,10 0-5,-1 2-5,2 0-1,-4 2-6,-3-5-1,-18 5-1,-12 0 0,-4-4-3,-1 6-4,-8-3 2,-7 1 1,-1-3-7,-5 3-1,-6 0-1,-6 1-6,-2 0-11,-3 1-7,-2-1-1,-3-1-19,-4 2-12,-18 2-14,28-2-17,-28 2-20,23-2-258,-23 2 123,0 0 80</inkml:trace>
  <inkml:trace contextRef="#ctx0" brushRef="#br0" timeOffset="66506.8">13536 16419 64,'0'0'99,"79"-15"-7,-41 11-7,13 0-8,12 0-1,8-3-10,23 2-12,8-4-5,1 0-4,-3 3-7,-2-1-7,-5 1-1,-17 0 0,-10 2-9,-2 0 2,-15 1-5,-2 0-5,-10-2-9,-3 3-4,-3 0-20,-5 0-21,-5 0-20,-1 0-17,-2 0-166,-18 2 83,22 0 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</inkml:traceFormat>
        <inkml:channelProperties>
          <inkml:channelProperty channel="X" name="resolution" value="999.99994" units="1/cm"/>
          <inkml:channelProperty channel="Y" name="resolution" value="999.99994" units="1/cm"/>
          <inkml:channelProperty channel="F" name="resolution" value="249.9771" units="1/cm"/>
        </inkml:channelProperties>
      </inkml:inkSource>
      <inkml:timestamp xml:id="ts0" timeString="2022-01-19T10:00:40.1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10465 6829 82,'0'0'123,"0"0"0,0-18-14,0 18 3,0 0-7,0 0-1,-5-23-8,5 23-6,0 0-4,0 0-14,-8-17-6,8 17-4,0 0-8,0 0 2,-11-11-14,11 11-2,0 0-6,0 0-1,-19-4-7,19 4 1,0 0-2,0 0 2,0 0 2,-40 12 8,27-3 4,-1 4 4,-2 0 5,-4 1 1,2 6-2,-1-3 4,1 1 0,0 1 0,-2 3 3,4 0-2,3 1 2,-2 1-1,1 2 1,3 1 0,2-1 3,3 3-8,-1-1 3,5 1-2,2 1-1,4-3-1,1 1-1,3-4 0,5 3 4,1-3-1,8-1-1,3-2-6,3-3-2,2 0-3,1-8-1,0-1-2,-2-1-3,4-3-2,-5-4-6,0-1 0,-2 0 5,-3-1 1,-1 1-5,-22 0 5,36-8-5,-21 8-2,-15 0-2,25-3-6,-25 3-2,19-2-16,-19 2-23,0 0-29,19-5-33,-19 5-38,0 0-34,0 0-53,15-6-46,-15 6-626,0 0 300,0 0 198</inkml:trace>
  <inkml:trace contextRef="#ctx0" brushRef="#br0" timeOffset="377.02">11023 7094 16,'0'0'224,"-29"0"-9,29 0 0,0 0-10,-22-1-14,22 1-12,0 0-10,0 0-15,0 0-8,0 0-13,-24-3-13,24 3-8,0 0-11,0 0-8,0 0-9,0 0-7,65-14-9,-41 10-7,-1-3-4,-2 3-8,2 0-3,0-1-6,-1 2-3,-1 1-5,0-5 0,-3 2-6,-18 5 0,36-6-3,-23 2-2,-13 4-4,22-4-4,-22 4-8,18-6-11,-18 6-13,20-2-13,-20 2-15,0 0-22,19-7-19,-19 7-25,0 0-32,17-4-26,-17 4-32,0 0-509,0 0 242,0 0 159</inkml:trace>
  <inkml:trace contextRef="#ctx0" brushRef="#br0" timeOffset="671.03">11079 7240 230,'0'0'272,"-15"11"-5,15-11-13,0 0-5,0 0-2,0 0-6,-14 8-13,14-8-26,0 0-13,0 0-14,0 0-15,66-5-14,-31 2-10,3 1-11,8-3-10,1 1-12,2 0-9,0 0-7,-4-1-6,0 0-8,-6 0-7,-7 1-6,1 1-3,-4-3-7,-7 4-5,-1 0-1,1 0-9,-22 2-1,29-6-5,-16 4-9,-13 2-23,20-5-32,-20 5-33,0 0-41,14-13-52,-14 13-66,6-9-58,-6 9-812,0 0 373,0 0 246</inkml:trace>
  <inkml:trace contextRef="#ctx0" brushRef="#br0" timeOffset="2689.15">12743 6536 74,'0'0'158,"0"0"-8,-8-16-10,8 16-9,0 0-15,-11-10-12,11 10-15,0 0-5,0 0 4,0 0 9,-33 30 1,19-11-3,-1 3 0,-3 10 1,2-2-4,-1 4-2,5-2-2,-1 7 15,1-1-6,2 0-5,3-1-5,3 4-9,1-6-1,3-1-7,-2 1-9,7-1-2,-1 0-3,3-4-8,6 5-2,-4-8-4,2 0-4,3-2-3,1-2-4,1-1-21,-3-2-21,7-3-25,-4 1-29,0-4-38,3-1-46,-2-6-52,2 1-598,3-7 271,-22-1 180</inkml:trace>
  <inkml:trace contextRef="#ctx0" brushRef="#br0" timeOffset="3219.18">13141 6897 37,'-5'-14'228,"5"14"-1,0 0-19,0 0-18,-6-22-18,6 22-19,0 0-17,0 0-12,0 0-10,0 0-5,0 0-2,0 0 1,-16 57-9,16-33-5,-5-1-9,2 0-5,0 0-5,1 0-5,-1-2-3,2 0-5,1-3-2,0-18-4,-5 32-4,5-19 7,0-13 9,0 24 6,0-24 2,-2 18 0,2-18-9,0 0-5,0 0 1,0 0-6,0 0-5,0 0-8,0 0-2,-23-65-7,18 37-1,3-1-7,-1-3-6,6 1-5,-1-2-1,7-5-4,3 1 0,2 3-5,5 2-5,-1 0-4,3 2-4,-1 6-4,2 1-3,-3 3 0,2 4-3,0 3-3,-2 5-2,-1 1 1,-1 6-1,-17 1 2,30 1 0,-18 7 4,-12-8 5,21 24 0,-17-12 0,1 4 3,-5 2 0,0-18 3,-7 36 3,-2-17-2,-2-2 4,-7 1-2,2 2 2,-2-6 1,-3-1 1,-2-3-1,-6 0-1,1-3 2,-1-1 0,4-1-16,-2-3-20,2-1-30,5-1-34,20 0-38,-33 0-51,33 0-68,0 0-623,-20-3 298,20 3 198</inkml:trace>
  <inkml:trace contextRef="#ctx0" brushRef="#br0" timeOffset="6145.35">13879 6771 90,'-5'-17'177,"5"17"-18,0 0-16,0 0-18,0 0-10,0 0-4,0 0-2,0 0 6,0 0 0,0 0 1,0 0-3,54 46-3,-35-22-3,2-2-4,0 4-7,2 1 3,-1-1-5,1-1-3,-3-1-6,0-4-7,-2-1-9,-1 1 0,-1-4-6,0-2-4,-5-1-6,2-1-2,-2-3-4,-2-2-4,-9-7-5,16 8-7,-16-8-21,0 0-24,0 0-28,0 0-31,0 0-34,22-22-45,-22 22-38,0 0-595,-8-27 267,7 16 176</inkml:trace>
  <inkml:trace contextRef="#ctx0" brushRef="#br0" timeOffset="6397.36">14208 6681 92,'0'0'174,"-14"-11"-18,14 11-2,0 0-1,0 0-2,-30 20 4,19-6-7,-3 7-6,-6 6-1,0 5 3,2 1-6,-6 8-12,1 0-10,-1 2-15,6-3-4,-2-7-10,4 1-7,-1-3-5,4-3-25,1-5-29,3-1-33,-1-4-40,4-2-43,0-1-43,6-15-78,-9 20-460,9-20 229,0 0 152</inkml:trace>
  <inkml:trace contextRef="#ctx0" brushRef="#br0" timeOffset="6830.39">14801 6721 2,'0'0'232,"0"0"-16,-2-19-20,2 19-19,0 0-18,0 0-15,0 0-13,0 0-1,0 0 0,0 0-3,0 0-4,-2 66 0,0-42-5,2 3-1,-4 3-5,1-3-3,0 2-6,1-1-4,-2-1-7,1-5-8,3-2-4,-2 2-6,0-6-4,2-16-6,0 30 6,0-30 3,0 23 23,0-23 3,4 11-11,-4-11-12,0 0-3,0 0-9,0 0-7,54-34-8,-31 11-5,3-3-3,-3-1-6,5-2-5,3-3 0,-6 3-1,1 1-12,-1 1 2,2 2-7,-5 1-3,0 6 1,-4 2-9,-2-2-19,-1 6-26,-1 1-33,-6 1-40,2-1-41,-10 11-41,19-13-33,-12 12-25,-7 1-23,0 0-622,0 0 307,0 0 202</inkml:trace>
  <inkml:trace contextRef="#ctx0" brushRef="#br0" timeOffset="7075.4">14991 7038 96,'-14'13'251,"14"-13"-8,0 0-20,0 0-13,0 0-20,-9 10-18,9-10-17,0 0-10,0 0-4,0 0-8,20 36-5,-8-17-5,7-2-10,-1 2-9,9 1-8,-5 0-9,5 1-7,-6-4-9,2-1-4,-2 1-8,-3-3-5,1 0-22,-3-5-26,-2 2-23,1-2-28,-4-3-46,-11-6-57,26 4-56,-26-4-638,0 0 287,26-10 188</inkml:trace>
  <inkml:trace contextRef="#ctx0" brushRef="#br0" timeOffset="7378.42">15451 7133 230,'0'0'270,"0"0"-15,0 0-18,0 0-18,0 0-21,0 0-21,0 0-18,0 0-11,0 0-1,0 0 0,0 0-3,0 0-6,0 0-5,7 57-6,-4-41-11,-1 5-10,0 1-4,-2-4-28,2 1-5,-2 0 1,3 0-13,-1-1-8,-2-18 0,2 30-9,0-17-8,-2-13-28,0 23-22,0-23-27,2 19-37,-2-19-34,0 0-57,5 19-51,-5-19-742,0 0 329,0 0 216</inkml:trace>
  <inkml:trace contextRef="#ctx0" brushRef="#br0" timeOffset="7945.45">16004 6897 26,'0'0'290,"0"0"-1,0 0-10,-22 0-16,22 0-14,0 0-13,0 0-27,0 0-9,0 0-19,0 0-17,0 0-11,0 0-21,50-19-14,-24 13-5,7 0-9,5-2-10,4-4-12,1 4-7,2-3-11,2 3-3,-3-2-7,-2 0-4,0 1-2,-2 1-9,-2-3-2,-10 3-8,2 1 7,-5 1-7,-3 0-3,-4 2-1,0 0-4,-1-1-9,-17 5-8,26-4 2,-26 4-26,21-9-27,-21 9-19,14-9-33,-14 9-39,0 0-36,9-10-40,-9 10-38,0 0-696,0 0 322,0 0 213</inkml:trace>
  <inkml:trace contextRef="#ctx0" brushRef="#br0" timeOffset="8321.47">16294 6638 63,'0'0'240,"0"0"-4,-14-12-9,14 12-13,0 0-15,0 0-14,-11-10-17,11 10-16,0 0-11,0 0-18,0 0-11,0 0-10,0 0-6,0 0 9,0 0 4,-24 33 2,21-12-2,2 8 17,-2 1-15,3 4-1,0 2 1,-2 2-1,4-1 2,-2-1-2,0 1-3,3 0-4,-2-4-5,2-1-6,-1-3-7,1-5-5,-1 0-6,-2-5-5,1-1-2,5-2-6,-6-16-7,4 21-9,-4-21-39,0 0-40,15 8-34,-15-8-51,0 0-50,0 0-57,0 0-59,0 0-52,0 0-746,7-45 368,-7 45 243</inkml:trace>
  <inkml:trace contextRef="#ctx0" brushRef="#br0" timeOffset="9706.55">17128 6681 118,'0'0'219,"0"0"-12,0 0-20,0-21-19,0 21-16,0 0-19,0 0-11,0 0-12,0 0-9,0 0-2,0 0-1,0 0 4,0 0 0,7 67-8,-7-38 4,0 1-2,0 1-4,-3 1-3,3 0-6,0-3 1,0 0-5,0-5-3,0-1-4,0-3-6,0-1-3,0-19 10,0 32 8,0-32 9,3 25 1,-3-25-1,4 12-8,-4-12-11,0 0-8,0 0 2,0 0-8,35-27-9,-17 9-6,-5-4-6,9-4 2,1-4-16,2-2-1,3-2-3,0 1 0,0-1-6,1 5 0,-4 2-12,3 3-7,-5 2-14,3 1-7,-5 5-24,-2 0-27,-3 1-31,-2 3-42,0 1-25,0 6-22,-2-1-16,-12 6-15,18 0-14,-18 0-581,15 6 280,-15-6 185</inkml:trace>
  <inkml:trace contextRef="#ctx0" brushRef="#br0" timeOffset="9941.56">17322 6971 125,'0'0'182,"-7"15"-6,7-15-6,0 0-7,1 27-9,-1-27-10,17 21-13,-2-12-9,3 5-11,4-4-8,3 1-12,0-1-8,1-4-6,0 2-15,-1 0-25,-3-4-26,1 0-33,-1-2-36,-4 0-40,0 0-33,-18-2-425,30-2 189,-15 0 125</inkml:trace>
  <inkml:trace contextRef="#ctx0" brushRef="#br0" timeOffset="10456.59">18041 6986 52,'0'0'237,"-11"-12"-11,11 12-13,0 0-15,-9-20-14,9 20-17,0 0-16,0-21-14,0 21-15,0 0-13,0 0-13,13-26-6,-13 26-12,13-10-6,-13 10-9,18-4-7,-18 4-5,0 0-4,0 0-5,32 17-2,-25-7-6,-7-10-2,9 27-7,-6-9 5,-3 1 1,-5 3 1,0 1 1,-6 3 9,-1-1-3,-4 3 18,-4-2 2,3 3 5,-3-5 2,1-3 7,6-2-1,-4 0 1,6-4 6,0-3 14,4 1 8,-2-2-6,9-11 7,-6 16-7,6-16-9,0 0-8,0 0-8,40 9-8,-19-9 3,3-2-7,9-3-6,1 1-4,1-2-2,0 0-7,1-1-3,-4 1-3,1-1-3,0 1-5,-6 0 1,-5 2-6,-2-3 0,-3 3-4,-17 4-4,30-6-4,-30 6-8,22-6-18,-22 6-24,11-7-22,-11 7-26,0 0-26,0 0-27,0 0-33,0 0-38,0 0-33,0 0-31,0 0-24,0 0-684,0 0 335,0 0 222</inkml:trace>
  <inkml:trace contextRef="#ctx0" brushRef="#br0" timeOffset="12018.68">18625 6410 13,'0'0'104,"0"0"-4,0 0-7,0 0-7,0 0-8,0 0 0,-11-15-8,11 15-7,0 0 1,0 0-5,0 0-6,0 0 5,0 0-8,0 0-1,0 0-7,0 0 1,0 0-4,0 0 2,0 0 1,0 0-4,0 0 3,0 0-4,0 0-2,0 0 1,0 0-3,0 0 4,0 0 2,0 0 0,0 0 1,0 0-2,0 0 2,0 0-7,0 0-2,0 0-4,0 0-3,0 0 0,0 0-1,52 17 4,-30-2-4,1 1 11,7 6 2,-1 1 5,0 1-1,5 11 3,-4-3-4,-5 2 6,-3-4 5,-4 4 6,-5 2-1,-6 1 0,-3 1 1,-4-4 2,-2 5 6,-5-1 1,-8-2 6,2 0 1,-3-5 0,-4 1-2,2-5-7,-4-2-5,4-3-5,-4-6 10,0 1-9,0-5-3,4-2-24,2-2-35,-2-7-54,18-1-50,-22 3-68,22-3-66,0 0-663,-5-14 309,5 14 204</inkml:trace>
  <inkml:trace contextRef="#ctx0" brushRef="#br0" timeOffset="13162.75">20138 6563 211,'5'-14'257,"-5"14"-15,0 0-20,0 0-15,4-19-19,-4 19-24,0 0-15,0 0-15,0 0-15,0 0-13,0 0-6,0 0-12,0 0-4,0 0-4,0 0-2,-13 51-4,13-51-2,-9 30 1,4-12-2,0-2-1,3 1-10,-2 2 3,-2-1-4,1 0-3,1 1-2,-1-1-3,-2 2-5,3-2 0,-3-1-1,2 1-4,1-2-5,-1-1 1,-3 1-6,8-16-4,-10 23-2,10-23 2,-3 21-4,3-21-1,-7 17-1,7-17-1,0 0-10,-5 21 5,5-21 2,0 0-5,-4 15 1,4-15 0,0 0-4,0 0 2,-7 17-5,7-17 2,0 0-3,0 0 0,0 0 1,-8 13-2,8-13 2,0 0 0,0 0-4,0 0 0,0 0 3,0 0-1,-10 12-6,10-12 3,0 0 0,0 0-1,0 0 2,0 0 0,0 0 1,0 0-3,0 0 3,0 0 0,0 0-2,0 0-2,0 0 2,0 0 1,0 0-7,0 0 5,0 0 0,0 0-1,0 0-3,0 0 4,0 0-2,0 0 2,0 0-2,-2-50 0,2 50-1,0-26 0,0 26-5,5-30 5,-5 14-1,2-1-2,-2 17 3,3-33 1,2 16-2,-5 17 2,3-25 0,-1 12-2,-2 13 2,2-20 0,-2 20-7,5-18-2,-5 18 7,0 0-3,9-17 6,-9 17-2,0 0 0,0 0 4,0 0-2,0 0-2,42 35 5,-31-22 1,-1 3-5,-1 0 2,-1 0 4,-2 3-4,1 1 0,-2-2 2,-1 0-1,-1-2 1,1 1 2,-4-17-3,3 23 6,-3-23-1,4 24 12,-4-24 10,2 14 0,-2-14-8,0 0 3,0 0-6,0 0-2,0 0-3,0 0 3,0 0-5,18-49 1,-16 31-1,2-4-2,3-1-4,0 0 0,2 0-7,1 0 2,2 0-1,2-1-2,-1 6-1,4-1 1,2 5-3,-1-1 0,1 6 3,2 3-1,-2 2 3,2 2-3,3 4 3,-4 0-2,-3 4-2,5 2 3,-3 1 5,-5 0-6,1 3 1,-4 0 1,1 3 1,-6 3-1,0-4 1,-1 3 1,-5 2 0,0-19 4,-3 30-3,3-14 1,0-16 5,-2 26 0,2-26-1,-6 22-1,6-22 6,-2 17-4,2-17 0,0 0-5,0 0 1,-7 12-2,7-12 0,0 0 0,0 0-3,0 0 3,0 0 1,0 0-2,0 0-2,-4-50-5,4 50-5,0 0-6,7-27 1,-7 27-5,4-16 2,-4 16 0,5-16-6,-5 16 2,0 0-5,9-16 1,-9 16-13,3-9-11,-3 9-11,0 0-11,5-13-10,-5 13-10,0 0-17,0 0-19,0 0-14,4-12-25,-4 12-21,0 0-15,0 0-24,0 0-479,0 0 240,0 0 159</inkml:trace>
  <inkml:trace contextRef="#ctx0" brushRef="#br0" timeOffset="13654.78">21029 6790 34,'9'-13'213,"-9"13"-10,0 0-14,7-14-20,-7 14-15,0 0-14,0 0-17,0 0-12,0 0-9,0 0-7,0 0-7,0 0-2,-42-3-2,42 3-4,-29 17-3,15-4-7,3 0-6,-1-1-4,2 5-4,4-3-3,1 4-4,5-18-4,2 32-2,7-15-4,4-3-4,5-2-2,4-1-4,3-5-2,3-2-3,0-4-3,0 0-3,0-4 1,0-2 11,0-2 9,-4-3 6,-4 0 0,-2-4 6,-1-2-6,-7 3-4,-4-1-2,-2-1-5,-4 16-8,-6-30-1,6 30-4,-16-27-3,5 15-2,-1 1-12,-2 2-30,14 9-28,-30-10-35,15 10-38,15 0-42,0 0-28,-34 10-36,21-4-521,13-6 256,-8 14 169</inkml:trace>
  <inkml:trace contextRef="#ctx0" brushRef="#br0" timeOffset="14148.8">21977 6807 188,'0'0'212,"-23"-12"-10,8 7-13,15 5-20,-29-4-15,29 4-15,-34 2-13,34-2-12,-37 11-10,18-3-8,2 2-10,1 5-7,0-1-8,5 1 0,1 5-10,4-4-3,6-16-3,0 30-7,0-30-5,6 27-4,2-15 2,-8-12-4,19 18-6,-4-12-2,-15-6-5,29 0-3,-9-2 0,-20 2-1,35-14 0,-14 3 7,-2-5 0,-1 0 0,-2-5-3,-1-1 0,1-8-3,0-1-1,-3-1-5,-4-5-1,-2 2-4,-1 3 1,-1 1-2,-3 1-1,1 1 1,-2 7 0,2 0-3,-3 3-3,0 19-2,4-32 0,-4 32-1,-7-15 5,7 15-3,0 0 0,0 0 3,0 0 3,0 0 0,-33 56 4,30-29 7,-1 0 6,4 6 4,0-1 3,0 6 2,0-2 4,4 3 1,-1 1-5,-1-5 1,2-1-2,1-2-4,0-2-1,-1-6-1,3 3-15,-1-9-37,5-2-51,1-2-57,-1-4-69,3-4-71,5-1-598,-19-5 296,30-3 195</inkml:trace>
  <inkml:trace contextRef="#ctx0" brushRef="#br0" timeOffset="14613.83">23098 6822 136,'-12'-22'257,"12"22"-1,-7-18-16,7 18-14,3-22-18,-3 22-22,9-19-19,2 9-16,1 2-18,5 0-11,1 1-13,4 3-11,-4-1-11,2 1-10,-20 4-8,40 0-4,-20 4-8,-2 1-8,-2 0-4,1 4-3,-3 0-7,-5 4-4,0 3-4,-7 2 2,-2 0-2,0-18 0,-11 46-2,-5-16 0,-4-1-10,-4 1 7,5-3 2,-6 1 3,3-6 1,3-1 4,3-3 1,2-2 3,2-1 12,0-3 13,3 1 14,9-13 3,-11 17-7,11-17-4,0 0-16,0 0-7,32 13-1,-13-13-15,4 0-25,3-3-20,0-1-33,7 0-34,4-2-41,2-2-38,1-2-44,2 2-38,-2-6-40,0-1-605,-3-2 303,-1 1 199</inkml:trace>
  <inkml:trace contextRef="#ctx0" brushRef="#br0" timeOffset="14967.85">24107 6607 178,'0'0'208,"0"0"-16,0 0-10,0 0-6,-24-16-4,24 16-4,-30 6-5,4 0-6,-1 4-4,-4 6-9,-2 3-13,1 1-4,-4 7-10,3 5-13,1-1-10,4 6-7,7-5-7,2 0-4,5 0-9,5-3-3,1 1-7,7-1-3,2-2-6,5 0-3,5-5-6,3-3-9,3-3-8,1-4-4,3 0-5,1-6-2,-4-4-2,6 0-6,-24-2-3,37-6-2,-16 0-2,-5-4-1,-2 1 1,-2-2 0,-3 1-2,-9 10-2,3-25-10,-3 25-15,-21-26-21,-3 16-30,-6 0-34,0 5-53,-6 1-44,-13 4-623,2 4 285,1 4 188</inkml:trace>
  <inkml:trace contextRef="#ctx0" brushRef="#br0" timeOffset="18603.06">1141 8151 140,'-2'-19'174,"2"19"-3,0 0-7,-3-22-9,3 22-8,0 0-15,0 0-14,-4-20-9,4 20-12,0 0-10,0 0-9,0 0-1,0 0 0,0 0-1,0 0 3,0 0 5,-5 79 2,7-47 2,1 5 2,-1 4 0,0 4 0,3-1 2,-3 0-3,3-2-5,-3-2 3,4 1-5,-4-9-5,0 0-3,3-5-6,-3-2-4,-2-3 3,2-1 2,1-5 13,-1 1 10,-2-17 8,5 26 4,-5-26 1,2 20-10,-2-20-7,0 0-14,0 0-6,0 0-8,0 0-7,0 0-8,0 0-2,0 0-15,4-73-2,-4 50-7,3 1-1,-3-2-9,2 0 3,0 3-4,2-1 1,1 0-12,1 3 0,1-1 0,0 1-4,4 0-4,3 2 0,-2 2-5,3 1-4,2 2-2,-2 3-3,3 1-1,-2 5 1,-16 3 1,29-2-1,-29 2 10,31 11-8,-15 0-1,0 7 5,-3 1 6,2 4 1,-6 0 0,3 2 4,-6 0-2,5-1 2,-4-2 4,-1-1 2,-1-2-2,0 0 0,-1-1-5,1-4-11,-1 1-14,-4-15-31,5 24-30,-5-24-37,4 16-62,4-13-71,-8-3-826,9 5 371,-9-5 245</inkml:trace>
  <inkml:trace contextRef="#ctx0" brushRef="#br0" timeOffset="19359.1">2075 8567 137,'0'0'198,"0"0"-13,0 0-18,0 0-18,0 0-14,0 0-13,0 0-9,0 0-12,55-5-6,-23 7-11,5-2-5,3-2-6,0 2-8,7 0-8,-1-3-5,-2 1-6,-4-2-2,-3 2-4,-1 0-4,-7-1-5,2-1 0,-7 2-3,-2 2-2,-3-5 2,1 5-10,-20 0-9,20-9-4,-20 9-12,11-13-3,-11 13-1,0 0-1,0 0 2,0 0-3,-20-37 4,20 37-1,-16-9-2,16 9 3,-15-13 0,15 13 0,-11-10 2,11 10-4,0 0 7,-12-11-2,12 11 0,0 0-4,0 0 3,0 0 0,0 0-1,0 0 6,0 0-1,0 0 4,38-8-2,-38 8 0,0 0 1,43 19 5,-28-11 2,-1 2 5,-3 1 8,2 4 3,-4 0 4,-3 3 6,-1 3 2,-5 3 6,0 1 5,-2 2 2,-5 0-6,-2 2-2,-3-3 1,-2-1-8,0 1-2,-2-6-4,1 2-25,2-5-29,-1-5-42,-1 0-48,4-5-55,11-7-539,-23 3 242,23-3 159</inkml:trace>
  <inkml:trace contextRef="#ctx0" brushRef="#br0" timeOffset="20516.17">3175 8326 163,'0'0'161,"0"0"-12,0 0-6,0 0-1,0 0-6,0 0-1,0 0-4,0 0-2,0 0-5,33-5-7,-10 5-6,3 0-10,9 0-6,2-4-7,0 2-6,2 2-2,-4-4 0,-3 2 1,-1-2 3,-4 2 2,-3-2 0,-4 2-5,0-3 7,-2 3-4,-18 2-5,29-3-6,-29 3-3,22-5-7,-22 5-8,22-3-9,-22 3-2,0 0-7,21 8-5,-21-8-1,11 22-1,-9-2-2,-1-1 0,5 11 3,-6-1 7,2 5 4,-2 1 2,4 4 2,-4-1 7,0 5-2,0-2 7,0-5-3,0-1 4,0 0-4,0-3-2,0-2-3,0-5-4,0-2-3,0-1 1,0-4-1,0-18-3,2 29-3,-2-16-5,0-13 3,0 0-23,2 17-25,-2-17-28,0 0-35,0 0-40,0 0-47,0 0-45,0 0-54,0 0-39,0 0-774,0 0 366,0 0 241</inkml:trace>
  <inkml:trace contextRef="#ctx0" brushRef="#br0" timeOffset="20804.18">3449 8783 64,'0'0'238,"-22"-1"2,22 1 2,0 0-10,0 0-9,0 0-8,0 0-16,0 0-16,0 0-16,0 0-10,0 0-16,56-21-12,-14 13-8,7 1-11,11 1-7,-2-2-1,2 0-5,1 0-8,-5-2-1,-7 4-10,-5 0-7,-6-1 9,-5 3 2,-3-2 1,-8 3-3,1-2-7,-2 2-5,-5 0-4,-16 3-11,26-8-2,-26 8-6,20-8-22,-20 8-32,12-4-37,-12 4-45,0 0-55,15-8-63,-15 8-73,0 0-809,13 0 371,-13 0 245</inkml:trace>
  <inkml:trace contextRef="#ctx0" brushRef="#br0" timeOffset="23445.34">5217 7467 52,'0'0'133,"0"0"-3,2-17-8,-2 17-6,0 0-6,0 0-4,7-17-2,-7 17-3,0 0 3,0 0-9,0 0-4,4-14-8,-4 14-8,0 0-1,0 0-14,0 0-3,0 0-6,0 0-6,0 0-4,0 0-2,0 0 1,0 0-1,0 0 0,11 48 2,-9-27 0,-2 2 2,0-3-1,2 7 0,-2-5-2,0 3 3,0-2 2,-2 0-5,4-2 0,-2 1-1,0-6 3,0-16 13,0 30 6,2-17 14,-2-13 1,5 16 0,-5-16-5,0 0-7,18 7-4,-18-7-6,0 0-5,38-23-5,-22 7-5,3-2-5,2-1-3,-2-3-3,4 0-3,-4-1-3,2 1-4,-3 4 0,-1-1-2,-1 1-2,-2 2-1,-3 4-8,2-1-26,-4 2-30,-9 11-32,16-18-38,-16 18-25,14-11-24,-14 11-18,0 0-13,0 0-15,0 0-518,0 0 250,17 29 165</inkml:trace>
  <inkml:trace contextRef="#ctx0" brushRef="#br0" timeOffset="23709.35">5497 7719 69,'0'0'215,"0"0"-2,-16 2 0,16-2-4,0 0-9,0 0-16,0 0-13,0 0-17,0 0-14,0 0-12,0 0-17,0 0-7,0 0-8,0 0-7,0 0-7,0 0-7,21 38-5,-10-28-5,3 3-6,-2-3-8,0 1 0,1-3-9,0 3 0,-2-3-8,-11-8-25,16 15-23,-7-9-16,-9-6-17,15 9-29,-15-9-28,0 0-35,25 2-14,-25-2-18,0 0-7,24-11-5,-24 11-423,14-8 206,-14 8 136</inkml:trace>
  <inkml:trace contextRef="#ctx0" brushRef="#br0" timeOffset="23910.36">5738 7803 651,'11'-11'-3,"-11"11"31,0 0 16,12-14 39,-12 14 6,0 0 20,8-9 4,-8 9 2,0 0-1,0 0-1,0 0-2,0 0 4,0 0 7,0 0-1,0 0 1,0 0-2,0 0-3,0 0-3,0 0-6,6 40-10,-6-40-9,-2 24-4,2-24-13,-4 24-4,4-24-7,0 21-11,0-21-29,-2 21-30,2-21-26,0 0-31,0 23-31,0-23-37,0 0-38,6 17-48,-6-17-568,5 4 268,-5-4 176</inkml:trace>
  <inkml:trace contextRef="#ctx0" brushRef="#br0" timeOffset="24374.39">6460 7645 31,'0'0'235,"0"0"-7,-3-20-14,3 20-18,0 0-20,0 0-18,-4-20-23,4 20-8,0 0-16,0 0-6,0 0-5,0 0 0,0 0-6,16 51-3,-14-35-5,3 4-7,-4-2-7,4-1-2,-2 1-6,-1-2-5,3-1-1,-5-15-2,6 27-9,-2-15-3,-4-12-4,4 20 0,-4-20 6,7 16 10,-7-16 2,5 12-2,-5-12-1,0 0 0,0 0-6,23-1 1,-23 1-4,0 0 2,30-27-7,-18 12 0,3-2-1,1-4-8,-3 2-3,1 1 1,0-2-4,0 3-5,-4 1-2,1 2-1,-1 2-4,-1 0-1,-9 12-26,14-19-27,-7 11-33,-7 8-39,9-14-35,-9 14-27,0 0-33,0 0-27,0 0-26,0 0-556,0 0 277,0 0 184</inkml:trace>
  <inkml:trace contextRef="#ctx0" brushRef="#br0" timeOffset="24592.4">6625 7857 197,'0'0'240,"0"0"-1,0 0-8,-11 13-13,11-13-15,0 0-19,0 0-18,0 0-19,0 0-15,0 0-12,0 0-12,0 0-6,27 17-32,-10-12-26,-1 0-30,-16-5-36,33 9-31,-17-5-42,0 0-30,-1 3-19,-15-7-35,27 8-432,-14-3 207,-13-5 138</inkml:trace>
  <inkml:trace contextRef="#ctx0" brushRef="#br0" timeOffset="25022.43">7041 7873 112,'7'-20'220,"-7"20"-13,7-12-15,-7 12-20,11-16-14,-11 16-19,20-11-14,-9 3-12,-11 8-11,30-8-11,-15 8-7,-15 0-8,27 0-13,-27 0-6,22 8-7,-22-8-6,11 16-2,-11-16-5,0 21-2,0-21 0,-16 30 2,3-16 4,-3 3 7,1-2 6,-3 1 9,2 0 2,5-6-3,-3 2 1,4-2 2,10-10 3,-16 20 3,16-20 4,-9 11-2,9-11-6,0 0 0,0 0-6,38 16-9,-16-16-4,9-2-3,3 0-1,4-2-4,7 2-3,-1-1 1,-2-2-8,-4 2 11,-4-2-1,-1 1-6,-4 2-3,-7 0 3,2-2-7,-6 2-6,-18 2 1,31-2-16,-31 2-10,21-3-10,-21 3-18,0 0-21,0 0-32,0 0-36,0 0-38,0 0-57,0 0-51,0 0-676,0 0 320,0 0 212</inkml:trace>
  <inkml:trace contextRef="#ctx0" brushRef="#br0" timeOffset="26012.48">6204 8908 180,'0'0'200,"0"0"-23,-2-23-16,2 23-20,0 0-17,0 0-7,0 0-11,0 0 1,0 0 3,0 0-4,0 0 4,9 82-2,-6-53 3,2-2-6,-2 2-5,1 1 0,-2-2-3,3-1-2,-4-4-5,2-5-2,-1 1-11,1 1-3,1-6 10,-4-14 10,5 26 13,-5-26 4,4 17-6,-4-17-9,0 0-12,0 0-11,34-13-4,-34 13-9,28-32-10,-7 5 2,-2-2-11,1-1-7,1-2 2,1-1-10,-2 5 0,2-5-7,-2 7-27,0-1-18,-4 5-29,-3 2-37,-1 3-48,-2 3-43,-1 2-47,0 1-23,-3 5-25,-6 6-602,10-9 299,-10 9 198</inkml:trace>
  <inkml:trace contextRef="#ctx0" brushRef="#br0" timeOffset="26249.5">6480 9183 180,'-4'17'197,"4"-17"-5,0 0 4,0 0 1,0 23-3,0-23 0,6 16-6,-6-16-12,12 24-7,-2-11-7,1-1-14,1 3-8,2-2-16,-1 1-13,2-1-12,1-3-7,-2 3-20,5-1-31,-3-1-35,-1-2-38,-1-1-40,-3 0-48,3-1-40,-14-7-36,28 7-34,-28-7-474,25 0 240,-25 0 158</inkml:trace>
  <inkml:trace contextRef="#ctx0" brushRef="#br0" timeOffset="26465.51">6977 9317 14,'0'0'217,"13"-8"1,-13 8 0,0 0 2,14-11 2,-14 11-7,0 0-11,0 0-10,0 0 4,0 0-4,0 0 3,0 0-9,22 21-11,-22-21-13,8 26-9,-3-9-15,-3-1-12,0 0-10,-2-16-14,0 37-3,0-18-23,0-2-36,0-17-38,0 27-37,0-27-35,0 23-45,0-23-58,3 15-53,-3-15-70,0 0-661,0 0 325,0 0 214</inkml:trace>
  <inkml:trace contextRef="#ctx0" brushRef="#br0" timeOffset="26681.52">7211 9229 27,'0'0'266,"0"0"-13,0 0-10,0 0-15,0-29-18,0 29-24,11-15-16,2 5-18,-2-1-16,8 1-16,-2-1-25,6 1-34,-2-1-38,2 0-39,-5 3-43,2 2-40,-2-2-54,-2-1-474,1 3 213,-17 6 141</inkml:trace>
  <inkml:trace contextRef="#ctx0" brushRef="#br0" timeOffset="26869.53">7285 9391 98,'0'0'261,"0"0"-6,0 0-4,0 0-21,0 0-20,0 0-22,0 0-20,0 0-18,36 3-38,-36-3-49,33-11-57,-7 4-57,-3-1-64,1-5-506,-4 3 211,3-3 139</inkml:trace>
  <inkml:trace contextRef="#ctx0" brushRef="#br0" timeOffset="27333.56">7966 9036 36,'-6'-17'233,"6"17"-21,0 0-21,8-28-16,-1 17-18,-7 11-15,18-21-18,-9 12-9,-9 9-13,20-8-10,-20 8-11,0 0-4,0 0-12,23 20-3,-23-20-3,-7 29-9,7-29-6,-23 39 1,8-19-6,-3-1-3,0 3 3,-2-6-1,7 4 1,-3-6 0,3-1 3,2-1 6,2 0 10,9-12 5,-14 13-4,14-13-4,0 0-9,0 0-4,0 0-2,0 0-5,0 0-6,44 9-1,-25-9-1,3-3-4,-22 3-2,45-1-3,-19 1-2,-3 0 0,-1 1 0,-2 2-1,0 2 0,-4 0 6,-3 4 3,-13-9 7,17 20 9,-12-9 6,-5-11 3,-2 30 0,2-30 4,-15 31 0,3-14 0,1-2 5,-5 1-6,-1-3-7,1-2-5,-3 0-15,0-5-45,-1-2-40,-4-2-57,3-2-75,21 0-79,-35-8-744,21-1 345,14 9 228</inkml:trace>
  <inkml:trace contextRef="#ctx0" brushRef="#br0" timeOffset="27922.59">9510 8799 160,'0'-21'261,"0"21"-16,0 0-23,0 0-23,-1-23-23,1 23-15,0 0-17,0 0-8,0 0-6,0 0-3,8 62-3,-4-32-5,1 4-8,2 3-6,-3 2-8,3-2-2,-2-5-2,-1-3-12,4-2-3,-5-6-3,1 1 7,1-4 12,-1-1 9,-4-17-4,9 18-9,-9-18-13,13 7-6,-13-7-10,0 0-2,33-17-13,-16 3 1,-1-3-5,1-4-2,4-2-7,-3-4-3,6-1-8,-5 1-1,2 1 0,3 1-7,-1 2-10,1 0-22,-4 7-23,1-1-30,-4 2-45,-4 2-46,1 4-43,-1 4-43,-13 5-44,0 0-675,18-3 329,-18 3 217</inkml:trace>
  <inkml:trace contextRef="#ctx0" brushRef="#br0" timeOffset="28139.6">9745 9119 232,'0'0'236,"-7"14"1,7-14-3,0 0-11,0 0-11,14 29-17,-2-18-17,2-1-9,4 3-22,9-2-14,-2-1-14,3 2-25,1-2-30,3-2-42,-2-2-47,-2-1-50,3 3-53,-4-5-53,-3-1-529,0-2 242,-4 0 159</inkml:trace>
  <inkml:trace contextRef="#ctx0" brushRef="#br0" timeOffset="28522.63">10462 9141 250,'0'0'248,"9"-11"-2,-9 11-7,14-11-15,-14 11-15,19-9-20,-19 9-22,23-7-14,-23 7-16,24 0-15,-24 0-10,25 4-11,-25-4-14,20 12-7,-13-4-7,-7-8-10,9 21-3,-9-21-7,-5 30-5,-2-11-4,-2 1-4,-3 2-6,-2-3-2,0 3-1,1-4-3,-2 1 0,6-1 3,-3-4 7,3-1 4,1 0 11,8-13 10,-11 19 8,11-19 7,-5 16-11,5-16-2,0 0-5,19 15-8,-19-15-1,28 2-7,-9-2-8,2 0-1,-1 0-1,-20 0-28,49-4-14,-25 2-23,-1-1-20,-1-1-24,-2 2-27,0 0-33,-20 2-44,29-6-42,-16 4-35,-5-2-719,-8 4 332,15-12 218</inkml:trace>
  <inkml:trace contextRef="#ctx0" brushRef="#br0" timeOffset="28821.64">11042 9026 1877,'-14'-7'84,"14"7"49,-29-6-44,29 6-25,-18-6 0,18 6 11,0 0 11,-22-7 3,22 7-2,0 0-4,0 0-3,0 0-9,0 0-6,0 0-6,0 0-8,0 0-5,0 0-23,67-6-32,-47 6-27,4-3-35,-1 3-39,-23 0-45,42 0-53,-28 0-655,3 0 293,-17 0 194</inkml:trace>
  <inkml:trace contextRef="#ctx0" brushRef="#br0" timeOffset="29003.65">10792 9271 186,'-14'13'242,"14"-13"2,0 0-5,0 0-15,0 0-21,0 0-16,47 6-20,-24-8-18,8-4-31,0 0-43,9-4-49,-2 2-50,4 0-60,-2-3-58,-3 3-474,-7-2 210,1-1 138</inkml:trace>
  <inkml:trace contextRef="#ctx0" brushRef="#br0" timeOffset="29296.67">11558 8817 88,'0'-26'322,"0"26"-11,0-22-2,0 22-5,0-18-10,0 18-28,0 0-24,0 0-26,-2-26-16,2 26-8,0 0 5,0 0 3,0 0 1,25 58-2,-16-21-7,0 3-7,4 10-7,-4-1-11,0-3-12,-3-1-9,2-4-12,0 1-12,-1-2-11,-1-4-9,1-6-10,-2-3-8,-2-3-9,3-3-34,-2-4-61,1-2-80,-5-15-92,10 19-136,-5-17-1265,-5-2 541,0 0 358</inkml:trace>
  <inkml:trace contextRef="#ctx0" brushRef="#br0" timeOffset="35106">956 10622 71,'0'0'92,"0"0"-6,0 0 0,0 0 0,0 0-1,0 0 4,0 0 2,-3 77 1,8-47-3,-1 4 6,-3 0-1,5 6-5,-6 1 18,4 1-4,-3 1-4,3 0-3,-2-2-4,0-5-5,1-1-4,-3-1-8,1-7-3,-1-2-6,3-3 9,-3-2 10,3-1 9,-3-19 13,0 28 0,0-28-11,2 17-8,-2-17-10,0 0-9,0 0-6,0 0-9,0 0-5,0 0-8,0-64-5,0 45-4,4-4-8,3-2-3,3-2-5,2 1 0,-1 2-8,3-2 3,3 3-3,-3 3-2,2-2 0,1 5-1,-4 0 1,-1 5-3,3 2-1,-4 2-5,-11 8 4,21-9 1,-21 9 2,0 0 2,30 9-2,-20 2 3,-1 5-2,-2 0 4,-1 2-9,0 7 2,-1 1 0,-1 1 3,-2 1-1,-2-6 2,0 7-2,0-7 1,0 4 2,3-5-2,-3-1 0,0-2-2,0-18-18,0 29-22,0-29-23,0 25-27,0-25-39,0 19-48,0-19-39,0 0-43,0 0-542,-3 17 271,3-17 179</inkml:trace>
  <inkml:trace contextRef="#ctx0" brushRef="#br0" timeOffset="35730.04">1791 11086 134,'0'0'227,"0"0"-14,0 0-21,-15-9-18,15 9-17,0 0-15,0 0-15,0 0-12,0 0-8,54-5-11,-24 5-10,8 0-6,9-2-7,1 2-2,2-3-12,0 3-4,-2 0-4,-8-4-4,-4 4-6,0-2-3,-8 2-6,-6-2 1,5 0-16,-10 0-8,3-2-14,-20 4-14,25-6-12,-25 6-11,17-11-6,-17 11-19,7-10-10,-7 10-7,0 0 11,0 0 3,0 0 2,-9-32 12,9 32 7,-12-15 0,12 15 10,-15-12 16,15 12 16,-13-15 19,13 15 20,-14-11 15,14 11 10,-9-10 6,9 10 3,0 0-1,-11-12-5,11 12-3,0 0-7,0 0-2,0 0-6,-15-13-2,15 13 0,0 0 1,0 0-2,0 0-1,0 0-3,61 16-2,-42-7-1,5 0-2,-6 0-1,2-1 4,0 0 2,-4 0 1,0 2 1,-2-1 1,-2 2 2,-1-1 9,-2 3 4,-3 1 4,-4 3 0,-2-17-6,-2 34-2,-6-11-1,-1-2-5,-5 2-5,1 2-6,-4-3-31,1 1-43,-3-3-46,0-1-54,6-1-52,2-2-57,0-2-601,4-3 289,7-11 192</inkml:trace>
  <inkml:trace contextRef="#ctx0" brushRef="#br0" timeOffset="36241.07">3086 10920 99,'0'0'221,"-11"-5"-19,11 5-20,0 0-17,0 0-20,0 0-11,0 0-13,0 0-10,0 0-14,0 0-7,47-18-10,-19 17-5,4-3-7,4 0-6,-1-1-5,-1 0-5,-1 1-6,0 0-4,-3 0-1,1-3 0,-9 6 9,-3-3 9,2 1 9,-4-1 1,-17 4-1,28-4-3,-28 4-6,22-2-7,-22 2-8,18-2-4,-18 2-7,0 0-1,16 15-3,-16-15 5,10 18 7,-8-2 3,1 2 3,-1 5 4,0 0-2,-2 9 4,2 0 0,-2 3 6,0 0-2,3 3 0,-6-2 0,6 2 3,-3-4 4,0-1-6,0-3-4,0-1-4,0-6-5,2-1-2,-2-4-1,0-2 0,0-16-3,0 28-6,0-28-15,2 17-42,-2-17-32,0 0-38,0 0-46,0 0-38,0 0-48,0 0-36,0 0-748,0 0 343,0 0 227</inkml:trace>
  <inkml:trace contextRef="#ctx0" brushRef="#br0" timeOffset="36526.08">3366 11305 5,'0'0'236,"-15"-4"3,15 4 3,0 0-9,0 0-13,-24-4-13,24 4-11,0 0-14,0 0-15,0 0-20,0 0-16,0 0-13,31-30-14,-8 22-11,3 1-7,3-1-8,5 0-11,-1 2-6,-4-2-1,4 0-9,-4 5-2,-2-4-6,-3 3-5,-6-1-5,2 2 0,-20 3-4,29-7-1,-15 5-5,-14 2-6,22-6-15,-22 6-17,17-4-25,-17 4-30,0 0-32,22-5-29,-22 5-37,0 0-27,0 0-31,0 0-547,0 0 263,19-1 174</inkml:trace>
  <inkml:trace contextRef="#ctx0" brushRef="#br0" timeOffset="37510.14">4518 10947 123,'0'0'180,"0"0"-1,-4-18-8,4 18-5,0 0-10,0 0-13,0 0-13,0 0-12,0 0-8,0 0-1,0 0 3,0 0 2,0 0-2,0 0-3,39 34 0,-20-18 0,4 1-6,3 7-7,-1 1-2,11 5-1,-1 1-5,3-1-6,-4 1 1,1-3-3,-2 4-7,-3-7-3,-4-2-6,-1-1 3,-3-4-6,-4 0-4,-1-4-7,-3-1 2,-3-3-8,3 1 5,-4-3-10,-10-8-1,16 14 0,-7-6-3,-9-8-5,12 9-5,-12-9-34,12 9-30,-12-9-39,0 0-50,0 0-50,0 0-40,0 0-44,0 0-707,0 0 329,0 0 218</inkml:trace>
  <inkml:trace contextRef="#ctx0" brushRef="#br0" timeOffset="37842.16">5007 10904 88,'0'0'203,"-3"-16"-15,3 16-13,0 0-18,0 0-11,-4-19-16,4 19 0,0 0 10,0 0 5,0 0 2,-35 31 5,21-13 2,-3 6 3,-6 13-3,-3 4 18,1 6-6,-13 12-1,3 0-3,5-8-3,6-9-10,1-2-4,2-8-6,5-1-12,-3-6-8,5-2-8,0-2-8,5-6-11,0 1-7,-2-3-6,5-3-19,6-10-48,-12 17-62,12-17-85,0 0-86,-11 0-117,11 0-875,0 0 412,0 0 272</inkml:trace>
  <inkml:trace contextRef="#ctx0" brushRef="#br0" timeOffset="39882.28">5822 10886 177,'7'-17'212,"-7"17"-5,5-13-10,-5 13-15,0 0-16,0 0-17,6-19-16,-6 19-10,0 0-9,0 0 0,0 0-1,0 0 9,0 0 1,0 0 1,0 67 2,-2-44-7,2 7 1,-3 1-4,3 1-12,0 3-1,-1-1-1,1-1-2,0 1 1,0 0-2,1-2-5,-1-3-2,0-5-5,0-2-5,3 1-6,-3-4 0,0 0 10,0-19-1,2 27 4,-2-27 1,0 23 4,0-23-8,0 20-4,0-20-10,0 0-9,5 14-10,-5-14-33,0 0-45,0 0-45,0 0-56,0 0-72,0 0-71,0 0-81,0 0-886,0 0 420,0 0 277</inkml:trace>
  <inkml:trace contextRef="#ctx0" brushRef="#br0" timeOffset="41443.37">3084 10532 62,'0'0'96,"0"0"-1,0 0 0,0 0-7,-11-10-6,11 10-7,0 0-2,0 0 4,0 0 3,0 0-1,0 0 1,-36 22 5,36-22-3,-16 19 1,7-8-8,0 4 5,-5-1 1,6 4 1,-3 4 1,0 1-6,-3 5 4,4 3 4,-2 7 3,-1 2 1,0 15 1,4 2-10,2 5-4,3 1 5,-1 1 1,5 0-2,5-5-5,-1 2 0,8 1-1,7 11-4,1-15-5,2-8-4,2-3-4,6-5-5,2-2-4,3-4 1,7-3-33,5-5-36,2-3-48,7-6-59,24 0-66,-9-9-71,-6-5-591,6-7 291,-4-3 192</inkml:trace>
  <inkml:trace contextRef="#ctx0" brushRef="#br0" timeOffset="42003.4">6116 10540 182,'-12'-15'176,"12"15"-18,0 0-16,-12-14-15,12 14-12,0 0-10,0 0-12,0 0-2,0 0-6,0 0 1,52 38 3,-29-15 3,3 4-1,3 7 5,0 1 3,-1 6-2,1 0 7,-9 8-6,1 1 4,-4 7-4,-8 0-4,-2 2 1,-2 0-2,-5-7 3,-3 2-2,-4 1 1,1-2-3,-6-12-1,0 2-7,3-7-4,-3-1-1,1-7-5,2-3-9,1-2 3,-1-2-5,2-5-7,2-1-2,-2 0-11,7-15-3,-11 21-32,11-21-31,-15 13-43,15-13-46,0 0-49,-14 4-51,14-4-57,0 0-733,0 0 340,0 0 225</inkml:trace>
  <inkml:trace contextRef="#ctx0" brushRef="#br0" timeOffset="42430.42">6830 11128 180,'0'0'226,"-20"-2"-14,20 2-15,0 0-11,0 0-10,0 0-6,-19-4-11,19 4-10,0 0-11,0 0-9,0 0-11,0 0-10,0 0-9,70-4-8,-47 4-8,2-2-2,-1 0-2,2 0-4,-1 0 0,-1-2-6,2 2-9,-5-3 1,-1 3-7,0-2-4,-20 4-4,34-7-4,-21 6-4,-13 1-4,21-8-7,-21 8-11,23-1-20,-23 1-24,0 0-27,21-4-31,-21 4-31,0 0-39,0 0-38,0 0-37,0 0-571,0 0 273,0 0 180</inkml:trace>
  <inkml:trace contextRef="#ctx0" brushRef="#br0" timeOffset="42724.44">6835 11381 15,'0'0'216,"0"0"-2,0 0-13,0 0-12,0 0-6,0 0-11,0 0-8,28 14-8,-7-12-7,3-4-13,3 2-11,-1 0-12,5-2-7,-1 1-7,-4-4-5,-3 3-7,1 0-5,-1 0-8,-2-3-5,-3 3-5,-18 2-6,29-2-6,-15-1 0,-14 3-18,19-3-19,-19 3-23,0 0-31,27-4-32,-27 4-44,0 0-47,16-4-50,-16 4-575,0 0 268,7-16 176</inkml:trace>
  <inkml:trace contextRef="#ctx0" brushRef="#br0" timeOffset="44800.56">8022 10854 29,'-24'0'165,"24"0"-7,0 0-4,0 0-6,0 0-2,0 0-6,0 0-3,0 0-5,0 0-9,0 0-10,0 0-10,0 0-7,0 0-12,66 4-8,-39-4-4,7 0-9,1 0-1,-2-2-11,3 2-2,-6-2-4,-1 2-3,-3-3 1,-3 1 5,-23 2 8,40-2 4,-27 0 0,-13 2 4,29 0-2,-29 0-1,23-4-2,-23 4-7,19 0-4,-19 0-5,0 0-5,0 0-4,25 2-2,-25-2-2,0 0-4,0 0 8,5 16-4,-5-16 5,-3 19 6,3-19 4,-7 30 5,3-11 3,-1 9 10,1 1 8,-1 3-4,1 1 7,1 4 0,-1 3-3,2-3 4,-1-5-1,1 5-4,-1-5 0,3-1-4,-3-2-2,1-6-6,2 0-4,0 0 0,0-5-11,-2 0 5,2-18-3,0 29-1,0-29 0,-3 23-3,3-23-2,0 22-3,0-22-5,0 0 0,-2 20-3,2-20-24,0 0-29,0 0-30,0 0-23,0 19-38,0-19-39,0 0-40,0 0-41,0 0-40,0 0-44,0 0-794,0 0 379,0 0 250</inkml:trace>
  <inkml:trace contextRef="#ctx0" brushRef="#br0" timeOffset="45142.58">8211 11283 178,'0'0'229,"0"0"-5,-21-8-13,21 8-11,0 0-13,-16-6-8,16 6-10,0 0-3,0 0-9,0 0-10,0 0-13,0 0-8,0 0-9,49-18-5,-19 11-2,11 1-9,4 0-6,-1 0 4,5-1-9,-4-1-1,-1 1-3,-1 1-3,-5-2-3,-7 1-5,0 1-2,-4 0-1,-5 0-1,-2 1-6,0 1-1,-4-2-7,-16 6-8,26-8 0,-26 8-9,21-6-37,-21 6-34,19-3-47,-19 3-64,0 0-77,18-2-69,-18 2-810,5 11 373,-5-11 246</inkml:trace>
  <inkml:trace contextRef="#ctx0" brushRef="#br0" timeOffset="47256.7">9266 11158 79,'0'0'195,"0"0"-9,0 0-9,-23-2-4,23 2-6,0 0-7,0 0-6,0 0-7,0 0-7,89 12-11,-51-9-4,9-1-9,-2 0-6,0 0-8,-5 0-5,-1-2-9,-3 0-7,-3-2-8,0 2-4,-3-2-3,-8 0-4,2 0-7,-5-1-7,-19 3-3,35-3-4,-21-2-17,-14 5-19,24-8-26,-24 8-27,13-8-33,-13 8-33,0 0-32,14-11-39,-14 11-29,0 0-502,0 0 243,-5-15 161</inkml:trace>
  <inkml:trace contextRef="#ctx0" brushRef="#br0" timeOffset="47588.72">9607 10969 4,'0'0'228,"-5"-14"-8,5 14-10,0 0-15,0 0-17,-3-20-18,3 20-14,0 0-12,0 0-7,0 0 6,0 0 11,0 0 3,0 0 2,0 0-3,-6 57 2,6-33 7,3 7-11,-3-1-5,2 7 0,-2-1-5,4 4-6,-1-4-4,-1 2-8,4-5-7,-4 1-6,0-5-6,3-2-10,-1-3-4,1-2-8,-4-1-4,3-5-2,0 0-10,-4-16-8,9 18-52,-9-18-47,15 13-71,-15-13-74,0 0-90,18-2-978,-18 2 429,0 0 282</inkml:trace>
  <inkml:trace contextRef="#ctx0" brushRef="#br0" timeOffset="53331.05">5649 10935 71,'-21'0'128,"21"0"0,0 0-8,0 0 4,0 0-2,-28-6-6,28 6-1,0 0-5,0 0-6,-16-11-12,16 11 0,0 0-8,0 0-5,-5-21-6,5 21-4,0 0-5,0 0-5,21-27-6,-21 27-8,18-14-3,-8 7 0,-10 7-7,23-12-6,-23 12-1,21-10-1,-21 10-3,21-5-2,-21 5-4,20-3 0,-20 3-3,0 0 1,29 3 3,-29-3-6,21 9 1,-21-9-3,19 10 3,-12-2-4,-7-8-1,16 17 2,-11-6 1,1 0 2,-6-11-2,11 27 4,-9-15-1,3 3-1,-5-15-1,4 25 2,-4-11 1,0-14-1,2 27 1,-2-11-12,0-16 8,-2 27 0,2-27 6,-3 26 1,3-26 4,-6 27 3,1-13 1,5-14 1,-12 27 0,7-18 2,5-9 1,-13 23 3,6-15 6,7-8-2,-18 15 3,18-15-1,-15 14-2,15-14 1,-14 13 0,14-13-2,-14 11 3,14-11 0,-13 8 1,13-8-2,0 0 3,-13 8 1,13-8 2,0 0-1,0 0 0,0 0-8,0 0-1,-14 10-1,14-10-9,0 0 2,0 0-6,0 0-5,0 0 4,0 0-4,0 0-2,0 0-2,40-37-3,-40 37-1,16-10-5,-16 10 3,15-6 1,-15 6-3,0 0-3,23-5 2,-23 5-1,0 0 0,0 0-1,27 11 0,-27-11 1,13 13-1,-6-3-1,-7-10 2,8 25-1,-3-9-1,0-2 3,-1 2-1,1 1 1,-3 0 3,3 2-3,-3-2-1,0 3-2,1-4 4,0 0-1,-1 3 3,-2-19-2,0 32 3,0-17-6,0-15 2,-5 32 5,2-16-5,3-16 3,-8 31 2,3-16 4,-2 0 3,0-1 9,-2-1 1,-4 1 4,2-1 4,-4-2-4,3 2 6,-5-3 2,1-2-5,-3 3-1,2-5 2,-1 2-4,2 0 3,-1-3-2,1 0 3,-3 1-4,19-6-2,-28 6 5,28-6-7,-26 4 4,26-4-4,-23 4 5,23-4 1,-22 2-2,22-2-1,-18 2 0,18-2-3,0 0-3,0 0-1,-25 0-4,25 0 2,0 0-6,0 0-3,0 0-15,-24 0-26,24 0-27,0 0-34,0 0-32,0 0-44,0 0-48,0 0-52,-13 0-40,13 0-854,0 0 395,0 0 261</inkml:trace>
  <inkml:trace contextRef="#ctx0" brushRef="#br0" timeOffset="54623.12">5672 10939 29,'0'-19'126,"0"19"-2,0 0-6,0 0-11,12-20-4,-12 20-10,12-8-5,-12 8-13,0 0-6,20-12-1,-20 12 0,15-3-1,-15 3-5,20-3-6,-20 3 0,22-2-3,-22 2-3,25 0-2,-25 0-6,26 2-5,-26-2-3,22 4 0,-22-4-4,22 5-2,-22-5 0,19 5-3,-19-5 3,14 9-1,-14-9 3,11 15-4,-11-15 7,2 17 0,-2-17 0,0 0-2,-2 29 3,2-29-4,-7 23 4,7-23 3,-9 27-3,2-11-1,1-2 2,-1 1-5,-1-1 4,-3 2-3,3 0 3,-1-1-1,0 2-3,0-3 0,-3 1 3,2 0 0,0 2 0,0-3-1,-1-1-4,-1 4 4,4-4-3,-1 2 2,-2-6-2,0 4 4,0 0 0,11-13 0,-18 16-2,9-5 3,9-11-6,-15 16-2,6-8-1,9-8-1,-12 12-3,12-12-1,-11 10 0,11-10 0,0 0 3,-15 15 2,15-15 3,0 0 1,0 0 3,-11 8 1,11-8-2,0 0 0,0 0 1,0 0-7,0 0-1,0 0-4,0 0-1,0 0-3,0 0-2,0 0-2,0 0-3,0 0 0,35-33 0,-35 33-3,18-10 0,-18 10 0,22-10-2,-22 10 0,20-9 0,-20 9 0,22-7-2,-22 7 4,23-2-6,-23 2 3,20 0-4,-20 0 4,22 9-4,-11-3 3,-11-6 1,22 17-3,-10-7 1,-1 3 3,-2 0 0,2-2-4,0 3 4,-2 0 3,0 1-5,0-3 1,-2 2 1,3 0-1,-6 1-1,-4-15 1,12 28 2,-10-18-1,-2-10 0,5 24 2,-5-24-4,0 24 5,0-24 3,-7 25 2,3-12 3,4-13-2,-18 24 1,9-8-4,-2-3 9,-4 1-2,-3 0-5,0 1 6,-1 1 5,-3-4 2,2 0-4,-1 1 2,-2-3 0,1 2-6,4-5-1,0 2 0,-2-3-4,2 0-1,1 0-11,17-6-36,-30 5-35,30-5-50,-26-2-58,26 2-69,-18-11-72,13 1-678,5 10 339,1-30 224</inkml:trace>
  <inkml:trace contextRef="#ctx0" brushRef="#br0" timeOffset="56170.21">8484 11267 89,'0'0'130,"0"0"-2,0 0-1,0 0 4,0 0 3,0 0-1,0 0-2,-58 28-1,42-20-3,-1 0-7,1 1-4,-3-3-5,2 2-4,-1 0-5,-1 2-6,3-4-4,-2 0-5,4-1-2,14-5-1,-33 10-2,19-8-4,14-2-2,-29 2-1,29-2-4,-27-4-1,27 4-8,-26-9-4,10 3-5,3-2-5,0-3-2,1-1-4,0-3-4,3-2-5,-3-3-3,3 0-7,4 1-4,1-1-1,-2 1-3,6-1-2,0 20-1,4-38-1,2 19-4,1-1 0,5 0-2,3 1 1,3-1-2,0 1 2,1 2-3,4 2 1,-1 0 1,0 1-3,3 2 0,-3 1 1,0 2-1,-3 3 0,1 2 1,-1-1-1,-19 5-1,34 0 0,-14 5 2,-4 1 0,-2 1 2,0 2 0,-2 7 0,1 0 2,-3 6 0,-2-1 0,-2 4 1,-1 4 0,-5 1 3,0 0-1,-2 2 0,-3 3 1,-2 0 0,-1 2 1,-1-1 4,-2 0 0,-1-2-1,1-4 6,-4 3 0,-1-5 1,2 1 4,-3-4-3,1-2 2,0 0-2,-4-2-1,5-2 0,-4-2-1,0 1 0,1-3-7,0 1 2,1-2-2,3-4-2,-3 3 0,3-5-2,1 3 0,-1-3 2,-1-1-2,15-7 0,-23 14 4,14-10 7,9-4 8,-17 12 5,17-12-1,-14 5 4,14-5-5,0 0-4,0 0 0,0 0-2,0 0-10,0 0-3,-21-23-2,21 23 3,0 0-5,5-24 1,-5 24-4,0 0 2,19-29-5,-12 21-2,4-2 3,-11 10-3,24-17 1,-13 11 2,5-1 1,-1 1-5,-15 6 4,30-7-4,-13 5 0,-17 2 1,33 9-2,-13 2 5,-1 2-1,0 3 2,-1 3 2,-2-1-1,3 2 0,-2 0 4,-1-1 4,3 1 5,-3-2 2,2-1 2,4 3-1,-4-6 4,4-4 0,1 3 0,1-5-1,1-3-2,3-2-2,0-3-1,2 0-5,3-3-1,-1-4-15,1-2-17,-2 2-23,-3-2-22,-2 1-27,-1-5-35,-3 2-39,-2-2-45,-6 5-56,1-2-53,-15 10-794,12-17 378,-6 6 249</inkml:trace>
  <inkml:trace contextRef="#ctx0" brushRef="#br0" timeOffset="57025.26">9117 11043 107,'0'0'224,"0"0"-11,0-19 0,0 19-8,0 0-8,0 0-8,2-22-10,-2 22-15,0 0-18,0 0-10,0 0-16,0 0-9,0 0-7,0 0 0,0 0-4,0 0 0,0 0 5,0 0-1,-25 51-4,20-23-4,1 1 2,1 5-2,0 7-4,0 0 0,-1 2-2,2-2-6,2 1-2,0-7-2,0 1-6,0-3 1,0-1-1,0-1-3,0-5-8,0-3-6,0-1-1,0-3-4,0 1-2,0-20 3,0 27 8,0-27-3,2 25 5,-2-25 0,0 15-13,0-15-5,0 0-4,0 0-4,0 0-7,0 0-2,0 0-3,0 0-6,0 0-2,4-67-3,-4 42-2,0-7-11,0-4-1,0 3-5,0-3-1,0 2 0,0 2-2,-4 0 1,4 2-1,0 1 2,0 2 1,0 3-2,0 1 3,4-2-3,-8 4 0,8-2 5,-4 3-4,0-1-1,0 21 4,0-32-4,0 19-1,0 13-1,2-24-1,-2 24 1,0-19 0,0 19-1,0 0 1,0 0 2,0 0 3,0 0 2,0 0 1,0 0 0,0 0 0,0 0 6,11 70-1,-8-42 1,-1 4 3,0 4-3,-2 2 6,2 3-5,-2 0-1,3 1 3,-3-5-2,0 0-1,0-5 7,0 0-4,0 3-3,0-8 1,0-3 2,0 0-2,0-3 5,2-5-6,-2-16 3,-2 32 0,4-19 1,-2-13-6,0 21-22,0-21-33,0 0-35,2 20-42,-2-20-40,0 0-54,0 0-61,0 0-50,0 0-890,0 0 416,0 0 275</inkml:trace>
  <inkml:trace contextRef="#ctx0" brushRef="#br0" timeOffset="58381.33">8557 11126 59,'0'0'92,"0"0"5,0 0-4,0 0 3,-29 34 3,20-21 4,0-1 0,0 1-2,-4 3-3,2 2-4,-3 1 3,1-1-6,-5 1-7,5 0 0,-3-2-5,-1 1-3,3 0-3,-2-2-3,3-3-7,0 1-5,-2-2-1,4 1-8,-3-6-2,0 4-4,14-11 1,-25 15-3,11-11-1,14-4-5,-19 5-2,19-5-5,-22 6-1,22-6-5,-22 0-1,22 0-1,0 0-1,-31-6-1,31 6 0,-21-8-4,21 8 1,-18-14 3,18 14-2,-15-15-2,6 5-1,9 10-1,-14-20 2,9 6-4,5 14 0,-9-27-2,6 10 0,3 17-1,-4-34-1,4 18-5,0 16 2,0-34-1,0 15-1,4 3 0,2-2 1,-1 0-4,-1 1 1,3-2 1,0 1-1,0 2-1,2 2 2,1-3-1,-1 3 3,0-2-6,3 4 4,-3-1-1,1 1 1,-1-2 0,3 7 0,-12 7 1,18-20 0,-8 13-2,-10 7 0,16-16-1,-8 10 3,-8 6-2,15-10-1,-15 10 2,17-9 0,-17 9-2,12-6 1,-12 6 0,0 0 1,24-2-1,-24 2 3,0 0-1,21 10 1,-21-10 0,11 12 2,-11-12 0,15 14-1,-15-14 1,15 15 0,-12-5 0,-3-10 2,13 20-4,-6-10 0,-7-10 3,9 24-1,-1-9 0,-6 0 4,3 1 1,-3 2 5,3 2 5,-5 0 5,2 1 2,-2 1 2,-2-1-1,-1 3 5,1 3-1,-3 0-4,1-2 1,-4 0 1,1 3-4,0-3 2,-2 1 0,0-1-2,0 0 1,-1 0 1,-2 0-5,1 0 2,-3 1-3,2-2-1,-2 3-1,-1-5 1,1 1 1,1 1 1,-1-4-2,0 2-1,2-5-1,2-1-1,-1-1-1,4-3 1,-2 1-4,9-13 2,-12 19-1,12-19 5,-14 17 2,14-17 5,-9 12 2,9-12-2,-11 8 3,11-8-4,0 0 1,0 0-12,0 0 1,0 0-2,0 0-3,-34-16 0,34 16-3,0 0-5,-2-25 3,2 25-3,0-20-1,0 20-1,9-22 0,-9 22-1,12-21-1,-5 10 3,-7 11-1,17-19-2,-8 13 0,-9 6 1,20-13-1,-7 7 1,-13 6-1,22-6-3,-22 6 5,29 0 0,-29 0 7,30 6-4,-13-2-5,-1 0 5,2 5 5,-1-1-5,0 0 1,4 1 2,-1 2-4,1-1 0,3-2 3,-1 2 0,1-1 2,-2-1 2,0-3 5,-1 0-1,3 1 1,-4-2-2,2 0 2,-4-2-2,-1 0 2,-17-2 0,33 4-1,-18-2-8,-15-2 3,33 3-13,-19-3-35,-14 0-43,31 0-55,-31 0-66,25 0-70,-25 0-771,24-7 356,-24 7 234</inkml:trace>
  <inkml:trace contextRef="#ctx0" brushRef="#br0" timeOffset="59568.4">9397 11152 119,'-14'4'111,"14"-4"-12,0 0 0,0 0-12,0 0-3,0 0 0,-13 11-7,13-11-7,0 0 4,0 0-6,0 0 1,0 0-4,0 0-1,0 0-2,27 23 0,-27-23-9,22 5 3,-22-5-3,23 0-3,-23 0 0,37 0-5,-16 0-6,3-5-3,-1 2 2,3 1-3,0-2-3,6 2-7,-4-2 4,1 0-2,1 0 2,-3 0-5,-3-1 1,-4 3-4,2-2-2,-4 2 0,-18 2-3,31-5 0,-31 5 0,23-1-5,-23 1 0,22-5 0,-22 5-2,18-3-5,-18 3-11,0 0-18,23 0-17,-23 0-16,0 0-22,0 0-16,24 0-15,-24 0-16,0 0-10,0 0-343,0 0 163,0 0 108</inkml:trace>
  <inkml:trace contextRef="#ctx0" brushRef="#br0" timeOffset="60024.43">9638 11006 61,'0'0'113,"-12"-14"-6,12 14-1,0 0-6,0 0 3,-11-13-10,11 13-5,0 0-9,0 0-9,0 0-6,0 0-1,0 0-4,0 0 4,0 0 4,0 0 4,0 0 4,0 0 6,-19 34 4,19-14-1,0-20 5,2 39-2,-2-17 1,0 6 0,0 2 2,1 3-2,-1 1-1,0-2 3,3 0-1,-3 0-3,0 0-2,3-3 0,-3-2-2,2-1-6,-2-3-5,0-3-1,0 0-9,0-20-2,3 31-5,-3-18-1,0-13-6,0 24 1,0-24-5,0 18-6,0-18-3,0 0-13,3 20-29,-3-20-40,0 0-55,0 0-48,0 0-57,0 0-62,0 0-631,0 0 306,0 0 202</inkml:trace>
  <inkml:trace contextRef="#ctx0" brushRef="#br0" timeOffset="65122.72">10280 10996 90,'0'0'121,"0"0"5,0 0 2,0 0 2,0 0 6,0 0 3,0 0 0,0 0 0,0 0 4,21 44 2,-21-44-1,5 35-4,-4-17-4,-1 3-4,0 4-2,0 1-4,0 1-3,0 3-6,0 0-9,0 1-5,0-3-8,0-3-8,0-1-9,0-1-2,-1-3-7,1 2-8,0-3-4,0-19-5,1 28-3,-1-28-5,-1 27-1,1-27-4,0 20 6,0-20 6,0 0 1,1 26 2,-1-26-3,0 0-7,0 0-2,0 0-2,0 0-7,0 0-6,0 0-1,0 0-3,0 0-2,0 0-5,15-78-4,-13 49-7,3-3-1,-4 0-3,-1 0-5,0 0 3,0-3-5,0 4 4,-1 0 0,-4-1-3,3 5 0,-3-1 2,3 1-6,-2 5 12,0 2-5,1 3-7,3 17 4,-5-34 0,3 22-6,2 12 0,-2-18 4,2 18-2,0 0 5,0 0-2,0 0 2,0 0 4,0 0 2,0 0 7,0 0-4,2 60 1,2-33 0,1 4 1,0 1-2,1 5 1,-1 3 4,0-3-1,-2 1 1,3-5-2,-1-2 0,0-1-1,0 1 1,-1-5-4,-2-5-1,3-1 3,-4 0-4,2-3-2,0-1 6,-3-16-2,4 26 1,-4-26-9,1 21-12,-1-21-23,4 17-31,-4-17-41,0 0-50,0 0-59,0 11-59,0-11-783,0 0 361,0 0 239</inkml:trace>
  <inkml:trace contextRef="#ctx0" brushRef="#br0" timeOffset="65461.74">11219 11136 19,'0'0'188,"0"0"-4,0 0-11,0 0-8,0 0-8,-21-3-1,21 3-7,0 0-7,0 0-13,0 0-12,0 0-12,0 0-9,61-7-11,-36 5-8,9 0-8,-4 0-4,7-2-23,-2 2-20,-1 0-22,2-2-23,-3 2-31,-2-2-36,-6 1-35,-1-2-47,-6 2-398,-3-2 193,-15 5 129</inkml:trace>
  <inkml:trace contextRef="#ctx0" brushRef="#br0" timeOffset="65658.75">11235 11452 233,'0'0'237,"0"0"-10,0 0-11,0 0-21,19 20-21,-19-20-15,35 6-16,-11-4-28,3-4-48,6 2-51,3-2-61,0-4-65,4 1-444,0-8 189,0 3 124</inkml:trace>
  <inkml:trace contextRef="#ctx0" brushRef="#br0" timeOffset="66114.78">12074 11011 123,'-6'-27'218,"6"27"-5,3-23-12,-3 23-15,14-22-17,-1 12-18,0 1-14,3-1-13,2 4-12,4-1-11,0 3-10,-2-1-8,1 5-8,-21 0-7,42 5-7,-20 2-6,-6 1-9,0 4 5,-4 3 0,0 2 4,-6 5 3,-1 5 6,-5-3-1,-7 8-2,-4 5 6,-4 2-4,-6 3-1,-1 0 2,-2-3-1,1-7 4,3-2 5,0-1-2,5-7 9,1-4 5,2 1 8,4-5 12,-1-1-2,9-13-11,-8 15-10,8-15-5,0 0-9,0 0-7,0 0-4,0 0-5,44-8-9,-44 8-5,40-11-3,-16 7-18,-1-2-18,3 2-24,2-3-23,0 2-26,-6-1-30,3 1-36,-6 0-39,4 1-46,-5 2-42,0-5-39,1 3-658,0-2 328,-2 2 216</inkml:trace>
  <inkml:trace contextRef="#ctx0" brushRef="#br0" timeOffset="66578.8">12588 10994 21,'-7'-27'253,"7"27"-6,-4-20-14,4 20-10,0-22-20,0 22-17,6-19-19,-6 19-14,16-13-17,-16 13-13,29-7-12,-11 4-9,1 3-10,-19 0-8,45 5-8,-20 3-6,-6-4-9,2 4-4,-5 2-4,-5 1-10,1 4 2,-7 2 3,-5-17 7,-8 35 4,-1-11 5,-2-1 7,-7 6 6,-2-4 0,-3 0 8,0 0 3,2-1 3,0-5 4,7-1 2,0-4 12,0 0 10,4-1 16,3-3 3,7-10 0,0 0-6,0 0-13,17 24-10,4-21-10,4 2-9,6-5-9,6 0-8,2-5-7,6 2-8,2-2-2,2 0-6,1-3-7,-4-1-3,3 2-4,-5-4-7,-2 5 0,-3-4-8,-6 5-10,-3-1-13,-6 1-21,-3-1-32,-2 4-39,-19 2-51,28-6-51,-28 6-59,0 0-69,2-2-68,-2 2-948,0 0 455,0 0 301</inkml:trace>
  <inkml:trace contextRef="#ctx0" brushRef="#br0" timeOffset="78609.49">1529 13448 32,'0'0'177,"-5"-22"-10,5 22-11,0-26-14,0 26-11,5-33-8,-3 15-6,-2-1-6,0 19-6,4-32 0,-4 20-9,0 12-4,0-27-12,0 27-11,-6-20-7,6 20-4,-19-14-7,19 14-6,-30 3-5,30-3-5,-40 19-1,21-3-1,-1 3-1,3 2 2,3 1 0,3 2 2,3 2-5,7-5 4,2 4-4,7-1-2,5 6-2,8 0-3,3-5 4,3 2-1,9 1-4,-3-3-4,-7-4 1,4 0-3,-7-2-1,-2-5-1,-3-1 11,-3 2 13,-4-1 15,-7 2 9,-4-16 9,-4 25 7,-7-9 7,-8-4 5,-2-1 1,-5 0-4,-1-2-11,-4-5-6,0 0-4,6-2-7,-1-2-19,1-5-41,-6 0-44,6-7-54,1-2-54,6 2-63,4-5-63,4 2-660,10-2 319,0 17 210</inkml:trace>
  <inkml:trace contextRef="#ctx0" brushRef="#br0" timeOffset="78882.51">1998 13282 103,'0'0'281,"0"0"-23,10-13-23,-10 13-24,0 0-21,0 0-12,0 0-10,0 0-3,0 0-6,20 43-5,-14-23-10,-3 7-14,3 5-4,-2 0-9,1 2-6,0-4-9,1 3-5,-1-2-1,2-2-10,0-2-5,1 0-8,1 1-3,2-6-7,5-1-10,4-5-30,0-5-34,6-3-46,-3-4-54,6-4-67,6-1-65,-5-4-735,7-6 333,-6 1 219</inkml:trace>
  <inkml:trace contextRef="#ctx0" brushRef="#br0" timeOffset="79061.52">1840 13634 143,'0'0'238,"0"0"-26,0 0-19,0 0-19,67-35-43,-18 19-55,5 1-65,23-8-62,-14 4-333,-5 0 131,-8 2 86</inkml:trace>
  <inkml:trace contextRef="#ctx0" brushRef="#br0" timeOffset="79650.55">2507 13556 12,'0'0'230,"15"9"-11,-15-9-11,25 8-18,-8-8-16,-17 0-17,38-3-14,-13-2-12,-6-1-14,9 1-12,-8-6-12,2 2-8,-4-3-8,-2-1-9,-3-1-7,-4 1-9,-3-2-3,-1 0-6,-5 15-5,-5-24-6,5 24-6,-11-22 0,11 22-1,-22-10-2,22 10 0,-25-2-1,25 2 0,-33 10 4,20-2 3,-5 6 4,7 0-3,0 1 1,2 3 0,4-1 0,5 2 1,0-19-2,7 39-2,1-19-1,9-1-3,0 1 2,4-9-2,5 2-5,1-5 0,4-3-10,2-3-13,-1-4-8,-1-3-4,-1-3 3,2-3-2,1-2 2,-3-3 0,1 0 0,-5-5 15,-3-3 10,-5-1 6,-1-1 15,-5 2 12,-1-3 12,1 5 7,-2 3 10,-3 3 0,-1-2 1,-1 6-2,-5 12-10,9-21-4,-9 21-2,0 0 19,0 0 3,0 0 13,0 0 9,0 0-7,15 42-4,-13-18-4,-2 0-7,5 8-3,-3 1-6,0 10-5,3 1-5,-3 1-15,3 2-1,-3-3-4,3 1-2,-1-2-3,-2-2-3,-2-8-2,3 0 0,-1-3-3,0-7-4,-2 1-17,3-6-25,0 1-31,-3-19-44,5 25-43,-5-25-59,0 0-57,0 0-62,0 0-964,0 0 435,0 0 287</inkml:trace>
  <inkml:trace contextRef="#ctx0" brushRef="#br0" timeOffset="79914.57">3184 13495 245,'5'-16'249,"3"2"-16,1-1-15,7 1-25,2 1-17,4 0-17,3 1-16,4 5-14,-1 2-13,-1 2-10,0 6-9,2 0-12,-2 4-6,-5 3-9,-2 5-5,-4 0-6,-7-1-5,-2 3-3,-7 3-6,-3-2-3,-6-1-2,-4 4-4,-5-2-6,-2-3-14,-3-1-26,-3-1-37,-3-5-43,2 0-60,-4-3-91,6-3-507,1-3 255,1-3 167</inkml:trace>
  <inkml:trace contextRef="#ctx0" brushRef="#br0" timeOffset="80744.61">4610 13330 273,'0'0'292,"-2"-24"-7,2 24-15,0-24-13,0 24-17,0-19-22,0 19-24,0 0-20,0-20-20,0 20-17,0 0-14,0 0-10,0 0-3,0 0-4,0 0-6,-3 84-3,3-54 0,0 2-3,-3 2 2,3 0-4,0-1-4,0 1-8,0-2-4,0-3-8,0-4-1,0-4-9,0 0 8,-2-4 13,2-17 9,-3 26 4,3-26-11,0 22-3,0-22-8,0 0-9,0 0-5,0 0-7,0 0-5,0 0-7,0 0-2,0 0-10,0-83-4,0 53-12,0-4-5,-2 0-3,2 1-8,2 1 3,-2 6-2,0-1 2,-2 5-7,4 1 1,-4 3-2,4-2-13,-2 20 3,0-28-18,0 28-10,0-23-28,0 23-15,0 0-18,5-17-26,-5 17-31,0 0-39,0 0-48,0 0-55,0 0-814,24 43 382,-24-43 252</inkml:trace>
  <inkml:trace contextRef="#ctx0" brushRef="#br0" timeOffset="81262.64">1229 14236 184,'-22'0'188,"0"0"-1,22 0-5,-22 0-4,22 0-3,0 0-9,-24 0-10,24 0-8,0 0-3,0 0 2,0 0 5,0 0 2,0 0-1,0 0 0,98 2 2,-45-4 2,18 2 1,38-4-4,45-2-5,17-2-7,13 0-6,10 0-3,13 0-10,80-2-5,7-3-11,2 5-7,-4-3-6,-19 6-18,-51-4-7,-10 1-2,-13-2 2,-12 2 6,-21-2 5,-19 1 0,-35-2-7,-19 6-1,-23-1 0,-16 1-3,-12 3-3,-7-3-7,-4 2-7,-9-2 0,3 1-12,-7 0-4,-2 0-15,-16 4-34,22-10-47,-22 10-53,16-5-55,-16 5-72,0 0-85,13-11-91,-13 11-940,0 0 461,0 0 304</inkml:trace>
  <inkml:trace contextRef="#ctx0" brushRef="#br0" timeOffset="83051.75">7391 13396 215,'0'0'194,"5"-15"-15,-5 15-22,0 0-7,0 0-9,0 0 0,0 0 0,0 0-5,2 69-5,-2-44-9,-2 5-6,0 1-6,-3 1 1,3-1-7,-3 1-4,1-5-8,0 0-12,0-3-1,1-3-5,1-3-1,0 2 14,2-20 5,-3 25 7,3-25-3,-2 20-3,2-20-8,0 0-9,0 0-6,0 0-9,0 0-11,0 0-4,9-77-6,-4 44-9,1-12-6,5-11-1,7-20-7,4 0-7,3 5 0,1 4-10,-1 14 2,-1 11-6,-3 10-2,0 3-9,2 4 1,0 4 0,-1 6-5,-4 7-3,-2 5 3,-16 3 2,33 13 4,-23 1 3,-3 10 2,-7 2 2,-2 5 0,-11 8 3,-5 8 4,-5 0-2,-17 9-1,-3-1 6,6-13 1,4-6 5,4-5 2,3-6 14,3-2 7,3-6 9,2-2-1,4-6 2,4-6-9,10-3-6,0 0-1,0 0-10,0 0-3,0 0-1,0 0-6,0 0 0,0 0 1,0 0 4,0 0-6,0 0 0,73-6 2,-55 12-2,2 3 0,-4 1 3,1 0-1,1 6-2,0 0 8,4-1-6,-6 4 4,2-5 0,0 3-2,2-2 1,2 0 0,0-3-5,7-2 0,0-2 7,5 0-4,1-7-6,1 2-1,2-6 4,-4 0-5,-1-3 3,5-8-6,-7 1 6,0-3-3,-6-5 2,-6 2-10,-3-4 4,-2-1-3,-3 2 4,-1-1-3,-5 1 0,-1 3 2,-1-1 1,-1 3 2,-2 17 0,2-25-7,-2 25 7,0 0-1,-16-15 2,16 15-3,0 0 3,0 0 0,-37 32-7,25-11 8,4 0 0,1 1 6,1 4-3,3-2 1,3-2-2,5 1-7,2 2-6,8-3-9,3-6-12,3-4-11,11-3-15,1-5-4,5 0-1,3-12 4,4-1 4,-3-3 5,-5-2 6,1-4 7,2-9 12,-13 3 14,0-4 9,-6-3 16,0-4 5,-9 3 12,3-2 9,-7 0 8,2 6 15,-2 4 4,-1-3 8,-2 9-1,-2 2-7,3-1-7,-6 17-7,9-20-4,-9 20 7,0 0 14,0 0 12,0 0 3,0 0 2,35 45-2,-25-15-7,-1 7 2,-3 8-1,2 16-2,-1 22 0,-4-5-2,-6 9-8,-1 4-4,-4-19-4,3-9-3,-4 0-7,2-4-3,3-2-4,-1-11-3,1-6-17,1-4-34,1-7-32,2-3-44,2-6-48,2-5-55,-4-15-56,12 14-61,-3-14-62,-9 0-42,0 0-883,29-30 439,-20 8 291</inkml:trace>
  <inkml:trace contextRef="#ctx0" brushRef="#br0" timeOffset="83336.76">8736 13602 170,'0'-19'236,"0"19"-19,5-37-19,2 23-15,2-2-22,5-2-18,8 4-13,1 1-16,3 5-10,-1 2-10,1 4-11,-1 2-9,1 6-8,-2 2-7,-2 2-5,-5 6-6,-3 0 1,-4 3 5,-8-1 10,-4 4 9,-6 1 5,-3 0 5,-5-2-4,-8 3-3,-2-3-3,0-2-10,4-5-2,-2-4-7,1 1-12,5-4-37,-2-4-44,20-3-50,-23 0-51,23 0-55,0 0-664,0 0 292,5-31 193</inkml:trace>
  <inkml:trace contextRef="#ctx0" brushRef="#br0" timeOffset="83683.78">9250 13604 106,'0'0'255,"-14"-11"-14,14 11-20,-9-15-20,9 15-22,0 0-18,3-24-19,-3 24-14,25-20-14,-6 14-10,2 2-12,2 2-7,3 2-11,0 4-7,-1 4-6,-1 3-5,-4 6-4,-4 1-4,-3 1-3,-6 7 3,-3-5 5,-1-1 5,-6 4 3,-1-7 10,1 1 11,3-18 18,-4 29 25,4-29 0,-2 20-9,2-20-15,0 0-9,0 0-9,0 0-12,0 0-8,36-36-9,-19 18-10,8-7-5,2 1-25,4-5-14,5-6-19,1 5-25,1-2-22,-1 5-39,-4 4-38,0 1-46,-1 8-43,-4 3-46,-2 3-660,-5 2 319,-5 6 211</inkml:trace>
  <inkml:trace contextRef="#ctx0" brushRef="#br0" timeOffset="84253.81">10088 13711 240,'0'0'255,"0"0"-19,13 9-21,-13-9-21,0 0-16,39-22-21,-22 14-13,3-5-15,2 0-14,-2-3-9,-1-1-13,-2 1-10,-4-4-13,-1 0-6,-6 1-14,-6-1-1,-2 2-5,2 18-7,-20-34-3,4 17 0,-6 7-4,-3 3 7,1 2 2,-5 8 5,-5 4 5,6 3 1,-5 7 5,8 2-1,0 2-3,8 2 2,3 0-4,5 2-5,7 2 3,4 1-2,7-3 1,9 0-8,8-2-2,2-4 3,9-5-10,6-6 1,1-4-3,7-7-7,3-3 0,3-5 2,1-3-2,-2-3-7,16-13-1,-19 3 2,-8-2-3,9-13 0,-16 0-7,-8 0-2,-7-2-2,-4-3 0,-7-3-1,-10 10 1,0 7-1,-4 1-7,0 3 3,-4 3 2,0 8-3,-2 4 1,8 14-2,-16-17 3,16 17 2,0 0 0,0 0 0,0 0 4,-11 45 0,11-45 4,16 45-3,-5-20-9,6 5-6,-1-1-6,-2-3 1,3 4 1,-3-3 0,-1-1 4,0-3 3,-4 0 1,0-2 0,-2-4 8,-5-1 8,-2-16 5,-2 29 8,2-29-4,-11 20 1,-1-12-2,12-8 2,-24 11-12,13-8-18,11-3-37,-29 0-51,29 0-56,-25 0-61,25 0-60,-21-10-648,14 4 315,7 6 207</inkml:trace>
  <inkml:trace contextRef="#ctx0" brushRef="#br0" timeOffset="85166.87">11362 13536 163,'0'0'205,"0"0"-10,0 0-13,0 0-18,0 0-15,25 0-13,-25 0-15,33-2-11,-12 0-12,0-2-10,0-2-17,-1 2-7,2-5-8,-6 3-7,-1-2-5,-1-3-6,-14 11-2,9-23-4,-9 23-2,-5-21 0,5 21 0,-20-17-2,5 12 6,15 5 1,-36-6 8,16 8 5,-1 5 9,-4 0 8,2 10 4,2-1 4,4 2 1,1 1-1,1 5-6,4-3-2,6 4-4,5-6-6,5 1-3,4 2-4,8-3-5,4-3 3,9-3-12,4-3 0,6-4-5,5-1 1,-5-5-5,6-5-6,-1 2 2,-3-8-6,-1 1 1,-1-5-3,-5-2-2,1-4 1,-9 0 1,-1-4-2,-3-2 4,-1 0-3,-9 4 3,0 1 5,1 3 3,-5 3-6,2 3-3,-6 2 1,-5 11-7,0 0 2,16-8-2,-16 8 6,0 0-1,15 28-1,-15-28-2,6 31 4,-1-12-5,2 0 4,-3 2 4,4 2 2,4-3 5,-5-2-5,2-4 0,0-1 1,-1-3-2,-8-10-2,20 11-5,-20-11 3,23-2-7,-23 2-1,23-13-1,-11 4-2,0-5 1,-1 1-3,2-2 0,-2 4 4,-2-2-8,3 0 3,-12 13-1,17-19-3,-17 19-2,14-13 3,-14 13-1,0 0 2,20 2 2,-20-2-5,19 13 4,-19-13 3,21 21 3,-7-8-7,3 1 7,1 4 1,4-4-4,0-1 5,1-1-2,4-2 2,-1-2-6,1 0 0,-3-4-9,1-4-1,-1 0 1,-1-4-2,3-4 3,-5-3 2,0-2-3,-2-6 4,-6-2-3,4-8-1,-3-7 4,-5-4-5,3-11-2,-6-4 0,0-4 2,1-2 0,-5 0-3,-2-3-1,3 7 3,-1 11 1,-2 4 10,1 7 2,-1 4-5,0 7 0,3 1 1,-3 23 0,0-20 5,0 20 17,0 0 17,0 0 12,0 0 7,7 55 10,-7-24 2,0 6 5,0 9 3,-2 2 1,-3 8-3,2-1-4,0 2-1,-2-7-7,2-1-3,1-2-6,2-6-4,2 1-3,3-10-8,7 2-31,-1-9-41,8-4-34,4-6-42,6-5-53,0-6-49,4-2-56,1-6-56,-3-5-901,7-6 416,-4-2 275</inkml:trace>
  <inkml:trace contextRef="#ctx0" brushRef="#br0" timeOffset="85354.88">12660 13289 56,'0'0'242,"0"0"-6,0 0-16,0 0-18,0 0-19,75-3-16,-40-2-20,12-2-29,9-4-42,2 1-55,3-4-66,-1 3-71,-3-5-397,1 4 175,0-3 114</inkml:trace>
  <inkml:trace contextRef="#ctx0" brushRef="#br0" timeOffset="85673.9">14525 12960 111,'6'-25'320,"-1"4"-6,-4 5-4,5 1-10,-6 15-32,2-19-20,-2 19-30,0 0-7,0 0 5,0 0 5,0 0-3,24 61-2,-20-22-5,-4 10-11,0 4-10,-3 8-10,2 0-14,-2-5-12,0-5-15,1-1-10,-1-6-15,6-1-8,-3-8-10,5-4-9,2-1-12,5-7-35,4-4-50,3-4-63,4-5-45,3-6-67,-1-4-70,8 0-73,-3-6-1063,1-4 473,-1-8 312</inkml:trace>
  <inkml:trace contextRef="#ctx0" brushRef="#br0" timeOffset="86427.94">14260 13414 111,'0'0'253,"0"0"-20,0 0-22,0 0-20,67 0-19,-21-4-17,3-2-18,11-2-27,3-2-27,0-1-21,21-5-18,-19 0-21,-10 0-12,-4-2-5,-4-1 0,-13 0-4,-1 1 4,-8-5 1,-3-3 9,-9 4 12,-3-4 5,-5-1 11,-5 1 10,0 1 5,0 2 8,0 1 8,0 0 7,0 4 3,0 18-9,3-33-8,-3 33-6,0-16 7,0 16 22,0 0 18,0 0 15,0 0 1,22 44 9,-13-17-1,1 8-2,0 2-7,-1 3-2,-2 0-6,-3 2-17,-1 0-4,-3 2-4,-3-2-4,1-2-11,-2 1-8,-1-11-3,3 0-8,-1-3-3,1-4 0,0-5-7,2-18-3,0 27-13,0-27-10,0 0-19,14 5-10,-14-5-11,0 0-10,25-30-6,-8 12-8,0-9-3,3-1 0,1-2-2,-1 3 6,2 0-4,-1 0-2,-3 8 6,4 1 0,-4 3 2,-1 3 11,1 7 1,2 3 3,-20 2 4,31 10 0,-13 3 7,-5 3 0,1 3 1,0 3 4,-4 1 5,4 2 2,-5-1 7,2 0 5,2 0-1,-2-3 2,2-3 1,1 1-5,3-5 2,2-2-1,0-4 4,1-2-8,6-4 1,0-2-2,9-2-3,5-6-7,-2-5-7,5-1-1,-1-10 1,-2-1 2,-2-7-3,-6-1 3,-4-5 0,-3 2-4,-7 5 5,-5 0-2,-1 6 4,-6 1-5,-2 6 4,-4 0 2,0 18 0,-13-21 4,13 21 3,-20-4 12,20 4 5,-31 19 4,13 0 6,-2 6 2,-2 5 3,6 1 2,-1 0 1,5 4 1,2-7 0,4 3-5,4-3-7,4 0 7,7-3-17,12 3-35,7-5-35,15-3-49,6-2-65,4-7-69,4-3-78,7-5-831,0-3 391,3-3 257</inkml:trace>
  <inkml:trace contextRef="#ctx0" brushRef="#br0" timeOffset="88065.03">17611 12944 39,'3'-19'208,"-3"19"-4,0 0-10,6-22-15,-6 22-14,0 0-16,5-14-13,-5 14-12,0 0 9,0 0 1,0 0 6,8 53 1,-6-22-3,-2 5-3,5 8-3,-3 3-6,0-1-8,2 0-6,4-4-12,-5 2-3,5-2-5,2-3-6,-3 0-5,5-3-9,-4-7-5,4-5-8,3 3 3,1-7-7,2 0-9,4-6-2,1-4-1,-2-5-8,2-3-6,3-2-2,-1-7-6,2-1 1,-2-3-10,-2-3-9,3-7-4,-5-5-7,-2-1 1,-3-2-10,-1-5-2,-4 1 5,-4 3-1,0 1-2,-3 2 5,-2 4-2,1 4 3,-6 0-1,3 19 0,-9-26 1,9 26 2,-19-8 3,19 8-3,-30 8 3,14 5 4,0 6-1,0 2 5,5 5 1,0 1 1,5 0-3,1 2 4,2 1-1,6-1-2,4-2 4,2 1-2,5-3 1,3-2 0,1-4-1,7-5-2,4 0 0,2-9 4,3-3-2,-1-2 3,2-3-4,0-6-2,-1-3 3,5-6 2,-9 0-5,0-7-1,-2-7-1,-2-8 1,-5-2-4,-3-4-2,-2-7 3,-3 1-7,-4-6 1,0 0 1,-4-3 1,-1 7-3,1 5 4,-3 4-2,0 6 0,-2 8 0,0 1 1,4 5-1,-4 3-1,0 2 1,0 20 1,-4-22-1,4 22 2,0 0 1,0 0 1,0 0 1,0 0 2,-25 45 2,25-15 1,-2 3 3,0 11 2,2 5 4,0 1 3,2 9-4,-2-3 1,2-5 4,3-2-7,0-1 2,1-7 6,3 2-4,2-8-4,0-1 5,1-9 0,-1-1-2,4-8 0,-2-3 0,0-7-7,5-2 2,-18-4 2,30-4-4,-11-6-2,0-5 3,-1-4-5,0-8 3,1-7-7,-3-10-2,-1-5 3,-1-3-2,-3-6-3,2-29-3,-4 18 1,-7 8 2,1 0-1,1 2-1,-4 9 1,2 3 0,-2 4 0,0 7 1,-2 4 2,2 3-1,-2 5-2,2 4 2,0 20 1,-2-31 0,2 31 2,0 0 2,0 0 4,0 0 2,0 0 5,0 0 4,-13 62 3,13-28 2,0 7 9,3 9 2,0 8 2,-1 1 0,3 3 3,1-1 3,-1 1-4,2-4-3,2 1-1,1-6 0,2-2 1,1-3-7,-1-8 3,5-7-5,-1-1 4,4-5-3,4-4 2,0-6-4,6-7-6,-2-1-17,4-5-20,-1-4-19,2-2-27,-1-4-31,-3-4-42,-2-3-43,1-1-58,-7-2-61,-2-3-721,-8 0 349,-3 0 229</inkml:trace>
  <inkml:trace contextRef="#ctx0" brushRef="#br0" timeOffset="88269.04">18387 13217 90,'0'0'184,"0"0"-8,0 0-15,89-2-13,-40-1-12,4 0-12,12-2-12,3-1-13,0-2-14,23-2-38,-18-1-35,-8 3-41,-2-3-46,1 0-357,-4 1 147,-2-3 96</inkml:trace>
  <inkml:trace contextRef="#ctx0" brushRef="#br0" timeOffset="89170.1">19453 13248 136,'0'0'216,"0"0"-9,0 0-12,25 18-16,-25-18-12,37 2-18,-16-4-14,2-1-13,-1-3-7,-2-3-16,2 0-9,-4-2-11,-4-2-9,1-2-7,-9 0-7,-1-1-8,-5 16-5,-5-36-8,-5 19-3,-1 2-3,-3 3-1,-2 3-7,-3 3 0,-4 2-3,-1 4 0,-1 4 1,-4 9 1,4 0 2,-3 8 7,3 1 1,3 5 4,3 1-1,7-1 7,2 1 2,10-3-1,6 3-1,9 3-2,5-4 2,9-2-7,7 4-1,9-10-3,4-1-4,-7-10-2,3-2-2,0-4-3,-4-4-2,1-4 0,0-2-1,-5-2 4,-2-7 3,-4-1-1,-6-5-2,-1-5 3,-6-3-5,-6-2-7,-4-3 3,-6 2-5,-2 1-3,-5 2 1,2 1-2,-4 2-2,0 5-2,0 5 0,0 3 1,7 15-2,-11-16 1,11 16 1,0 0 0,0 0 1,0 0 0,0 0 1,0 0-2,0 0 2,0 0-3,32 56 0,-13-43 4,2-2-2,3 1-1,-4-2 2,4-2 1,-2 1-1,0-3-4,-3 2 1,-3-3 1,0 1 1,-16-6-4,26 15 5,-17-5 4,-2 0 1,-7-10 7,13 29 4,-11-13-1,0-2 2,1 6-1,-3-20-1,2 33 1,0-14-2,0-1 2,1 0-3,1-1-1,5-3 0,1 1-2,4-1-1,7-3 2,3-2-5,1-1 4,3-6-7,0 0-3,3-4-1,2-4-1,-4-3 0,4-6-3,-1-1 0,-1-7 1,-5-4-1,-5-5-4,-2-1 2,-3-5-1,-8-2-3,2 2-1,-8 1 3,-4 3 2,0 2 1,-2 0-3,-1 3 0,-2 6 2,-2 2 0,2 3 0,-3 6-1,10 12 1,-11-10 0,11 10 2,0 0 2,0 0 2,0 0 0,0 0 7,6 67-5,6-40-3,3 3 2,-3 4 4,3-1-6,2 1 1,-4-3-1,1 2-1,1-1 2,-3-5 1,-3-1-1,-5-1-1,1-2 2,-3-1-1,-4-4 0,-5 1 1,-2-2 0,-5 2-1,-4-3 2,3-1-6,-1 0-22,-1-4-27,3-1-37,3-2-43,11-8-59,-12 14-56,12-14-694,0 0 320,0 0 210</inkml:trace>
  <inkml:trace contextRef="#ctx0" brushRef="#br0" timeOffset="89704.13">22193 13244 63,'0'0'279,"5"-16"-10,-5 16-16,0 0-18,3-24-23,-3 24-22,0 0-19,0 0-18,0 0-15,0 0-15,0 0-9,0 0-10,0 0-10,0 0-4,-10 70-10,10-49-7,0 0-9,6 0-5,-5-1-5,7-2-4,1-2-8,2 1-8,3-4-8,0-2-13,3-6-2,4 3-3,0-8-2,-21 0-3,40-5 1,-20-1 0,0-2 0,-2-8-2,0 0-2,-1-1 3,-3-3 2,0 0 4,-2 1-1,-3 4 6,1 1-4,-4 3-2,-6 11-2,0 0 1,0 0 1,0 0-2,0 0 3,27 28-2,-24-9 1,5 1 2,1 3 1,0-2-3,5 0 2,-1 1-1,2-6 1,1-1 0,6-3-3,-1-5 1,0-2 0,0-5-1,-21 0-1,47-12 1,-23 0 3,-4-3 0,-3-5 2,6-4 0,-7-7 0,-2-1-6,-4-3 4,-3-3-4,-5-5-6,-2 8 1,0-2-1,-6 7-8,5-1-18,-3 5-28,-2 5-31,1 7-27,5 14-32,-11-18-43,11 18-56,0 0-595,0 0 285,0 0 188</inkml:trace>
  <inkml:trace contextRef="#ctx0" brushRef="#br0" timeOffset="89959.14">23180 13212 160,'0'0'245,"0"0"-3,0 0-8,0 0-11,0 0-12,0 0-16,11 39-16,-9-22-14,-1 1-16,3 4-14,0-2-14,-1-1-11,-2 1-19,2-4-41,-3-16-45,3 27-43,-3-27-39,2 22-64,-2-22-84,0 13-467,0-13 235,0 0 156</inkml:trace>
  <inkml:trace contextRef="#ctx0" brushRef="#br0" timeOffset="90115.15">23236 12913 223,'0'-26'219,"0"26"-19,0-19-19,0 19-19,0 0-20,2-18-42,-2 18-58,0 0-65,20-6-61,-20 6-312,0 0 135,33 16 89</inkml:trace>
  <inkml:trace contextRef="#ctx0" brushRef="#br0" timeOffset="90399.17">23579 12757 180,'-2'-23'257,"2"23"-21,-3-18-20,3 18-9,0 0-7,0 0-1,0 0-5,0 0 0,3 64-9,-3-30-6,2 10-14,-2 3-6,2 2-15,-4 0-13,2-2-10,0 0-12,0-1-8,0-7-10,0-6-9,2 0-16,-1-3-24,5-2-31,0-6-48,4-1-49,7-3-60,1-4-58,6-6-64,-1 1-660,3-7 316,-3-4 208</inkml:trace>
  <inkml:trace contextRef="#ctx0" brushRef="#br0" timeOffset="90964.2">23474 13131 3,'0'0'202,"0"0"-11,0 0-23,0 0-12,0 0-17,0 0-17,52 12-29,-22-12-28,2 0-12,6-2-18,4-2-9,2-2-12,1-2-10,-3-4-4,-4 1 9,3-5-5,-6-4-4,-5-2 4,-3-7 20,0-4-16,-8-3 6,-3 1 5,-2-1 15,-5 2 0,-2 2 10,0 5 8,-2 0 5,2 4 3,-5 1-1,0 3 3,0 3-8,-2 16-3,4-26-2,-4 26 9,0 0 3,0 0 10,0 0 7,0 0 1,0 0 4,-31 64-1,26-33-4,1 12 0,-3-2-3,-1 6-4,4 7-6,-6-1-4,4 0-4,-1-8-5,0 0-5,0-6-2,-1-3-2,3-6-5,1-3-3,-1-4 0,1-3-1,4-4-6,0-16-2,0 18-4,0-18-5,0 0 2,0 0-9,0 0 0,0 0-1,0 0-6,49-37 1,-35 16-8,7-5-3,-3 1-7,6 0-5,-1-1-6,3 4-2,2 3-1,-4 4-5,1 2 6,0 5 0,1 5 3,-2 0 6,-1 7 1,1 0 1,-4 8 3,2 2 2,-1 0 1,-5 5 3,-2 0 4,-2 2-2,-3 3 5,-5 0 2,1-2-6,-3-2-29,1 2-45,-3-3-48,2 1-52,-2-20-73,2 30-559,2-18 276,-4-12 181</inkml:trace>
  <inkml:trace contextRef="#ctx0" brushRef="#br0" timeOffset="91366.22">25433 12909 184,'5'-18'220,"-5"18"-8,0 0-13,4-18-19,-4 18-18,0 0-16,0 0-9,0 0-2,0 0-2,0 0 2,0 0-3,0 0-2,-7 73-8,3-39-5,-1 4 1,1 4-12,-1-1-5,3 1-11,2-3-3,0-4-8,2-1-10,0-3-5,3-1-8,2-3-1,-3-2-8,5-2-3,4-4-9,1-2-24,2-3-23,5-1-26,-2-4-30,-1-5-34,3 0-43,-1-2-42,3-2-59,-2-4-607,4-6 290,-5 0 191</inkml:trace>
  <inkml:trace contextRef="#ctx0" brushRef="#br0" timeOffset="92129.26">25357 13209 98,'0'0'167,"0"0"-11,0 0-16,51-25-17,-24 19-13,6-3-12,0 2-17,4-3-10,1-1-9,-3-1-9,-5 2-4,-4-3-7,-1 0-4,-1-2-4,-4-1-5,0-1-2,-7-2 3,-1-2 1,-2 4 3,-4 1 1,2 0 8,-1 2-1,-1-1-5,-6 15-3,7-18-3,-7 18-6,0 0 9,0 0 2,0 0 9,0 0 4,0 0 5,0 0 5,3 58-2,-6-29 7,1 3 0,-3 0 4,3 1 1,-2 1-2,-1 0-5,0-3-2,0-2-7,4-2-2,-4-4-7,2-1 1,0-3-1,1-4 5,2-15-1,0 20-5,0-20-7,0 0-5,0 0-2,0 0-8,0 0-1,0 0-2,0 0-3,40-39-2,-29 21-5,2-1-1,1 1-4,-3-1 3,2 2-4,0 2 0,-1 3-1,-1 0-2,1 3 0,-12 9 0,23-10-3,-23 10 5,26 3 0,-26-3 1,25 16-3,-11-6 5,-1 2 1,1 5-1,-3 0 1,3 2 1,-4-4-1,6 3 1,-2-1 1,2-2-1,-5-1-4,8-1 6,-3-1-4,4-5 2,-2 0-6,1-1 5,0-4-4,-19-2 1,35-4-1,-17 0-1,1-5-3,-4-4-5,5-1 5,-1-5-1,-3-2-2,-4-5-6,-1 1 6,0-4-5,-3 2 3,-4 0 0,-1 3-2,0 1-3,-6 4 4,3 19-3,-7-31 3,-1 22 4,8 9 1,-21-5-3,21 5 6,-29 16 3,13 2 3,1 4 5,-3 7 3,6 3 5,1 1 3,8-2 3,3 1-3,2 0-1,5 0-2,5-2-10,2-1-21,5-3-22,2-1-21,0-5-16,2-4-15,1-2-26,2-3-18,-1 0-34,1-4-32,-5-3-593,-3-2 269,-18-2 177</inkml:trace>
  <inkml:trace contextRef="#ctx0" brushRef="#br0" timeOffset="93096.32">7218 14623 140,'0'0'145,"0"0"-3,0 0 3,0 0 4,0 0 1,9 63-2,-1-35-6,1-1-1,3 6-2,-3-1-5,6 1-2,-4 1-4,3-5-8,-1 3-5,-1-7-5,0-3 1,0 0 3,-6-5 3,4-1 1,0-3 5,-1-3 4,-9-10-15,18 8-3,-18-8-17,26 0-6,-26 0-8,28-14-8,-11 1-5,-1-1-7,0-4-6,-1-6-4,0 1-6,2-7-4,-5-1-5,2-5-3,-3 5-10,1-2-15,-6 1-28,5 5-18,-6 1-22,3 3-34,-4 3-38,2 4-46,-2 3-36,-4 13-20,12-16-18,-12 16-622,0 0 298,19-2 197</inkml:trace>
  <inkml:trace contextRef="#ctx0" brushRef="#br0" timeOffset="94569.4">7919 14859 216,'-19'-30'224,"19"30"-12,-12-17-21,12 17-16,-13-10-20,13 10-15,0 0-12,-37 10-11,37-10-10,-29 22-9,10-3-9,6 3-7,-2 1-11,3-1-3,3 2-6,5-5-4,-1-1-5,5-1-4,0-17-4,7 26-7,2-18 0,-9-8-4,29 4-3,-13-4-3,-16 0-3,40-10-4,-18 0 1,0-3-2,-5 0-6,1-1 4,-3-1 3,2-2 3,-5 2 1,-2 1 7,-4 1 2,4-1-2,-10 14-5,11-19-3,-11 19-5,0 0-1,9-8-2,-9 8-1,0 0 0,0 0 0,0 0-1,13 41-1,-8-23-1,4-2-1,0 0-1,2-1 1,4-1-1,-4 0-1,5-3-1,2-4 1,2-2-1,-2-5 0,-18 0-1,45-7 0,-21-4-2,-3 0 1,1-4-1,-5-2-3,1-4 0,-3-3 1,-6 0-3,-1-5 3,-2-3-5,-1-9 3,-5-3-4,-5 1-2,-1-4 0,3 3 1,-5 2-3,2 4 4,1 7 2,1 0-3,-2 7-1,2 6-1,-1 0 6,5 18-2,-7-17-1,7 17 2,0 0 5,0 0 9,0 0 3,0 0 7,-8 65 3,8-37 6,4 3 5,-2 3 5,3 8 1,-4 0 3,5 4-2,-2-4-3,2 0-7,0-1-1,2 2-4,-2-5 4,1-1 2,0-6-11,2-5 5,4-3-3,0-1-2,1-8-4,3-2 1,-1-4-3,2-6-3,-18-2-3,36-2 3,-18-5-6,-1-2 1,-1-3-4,0 0 2,1-6-1,-5-1-5,1-1 0,-4-1 0,2-2-3,-6 4 3,1 0-1,-1 3-2,-1 0-1,-4 16-1,7-23 0,-7 23-1,5-12-1,-5 12 2,0 0-1,0 0 4,0 0-2,0 0 2,0 0 1,6 60 0,-2-42 4,0 2 0,3 0 0,0 1 1,2-1 1,5 0 5,1-1-8,1-3 2,0-2 2,5-3 1,-2-2-3,4-5 0,3-2-5,2-2 1,4-5 0,1-1 0,0-2-2,-1-5 2,-1-1 0,-5-4-3,-1-1 1,-3-3 1,-2-3-7,-4-3 2,-3 3 0,-2 0-6,-4 0 8,-2 4-3,-1 3-2,1 0 2,-1 2-1,-4 16 0,3-19 2,-3 19 1,0 0 2,0 0-3,0 0 2,0 0 9,0 0-5,0 0 6,-9 53 2,9-31 5,2-3-8,0 4 5,3-1-3,-1 4-1,4-1-1,1-2 3,-2 1 0,5-3 1,-1-2 1,2-5-1,1 1 3,3-4-2,3-5-10,-1-1 8,6-5-2,0 0-1,3-3 1,3-3-2,-5-4-1,-1-2-1,-1-4 1,1-4 2,-1-3-5,-4-3 2,0-2-8,-7-5 0,-1-1 0,-3 0-9,-3 4 15,-2-3-4,-1 5 2,-3 4-4,0 3 3,-3 1 0,-1 4-4,4 16 2,-14-17-6,14 17 5,0 0 2,0 0 4,0 0 0,-35 28 1,26-12 1,5 3-1,0 2-1,-3 3 7,4-2-14,3 3 12,0 1 1,3-3-6,1 1-5,3 0 12,3-3-8,2-4 3,-1-2 2,4-4-2,10-1 0,0-4-5,6-6 0,2 0-5,-1-6 0,1-1 4,5-6-7,-4 0 5,1-5 5,-4-2-6,-5-4 1,2-3 0,-6 0-3,-2-3-3,-6 1 6,-5 1-5,-3 5 4,0 0-1,-6 4-4,0 2 6,0 17-4,-8-23 3,8 23 1,-13-13-4,13 13 6,0 0 0,0 0-3,0 0 6,0 0-2,-26 45 1,31-23 0,-5-22 2,11 43 0,1-17 3,-1-2-9,3 3 6,1 1 5,-2-5-4,-1 3-5,-2-3 10,-4 0-3,-1-2-6,-2-2 8,-3-19-2,-8 34 0,-4-17 5,-1-1-5,-8-3-22,-3 0-38,-7-5-57,-5-2-84,-9-4-111,-8 1-823,-3-3 385,-15-3 253</inkml:trace>
  <inkml:trace contextRef="#ctx0" brushRef="#br0" timeOffset="97342.56">2392 15985 133,'-4'-16'160,"4"16"-18,0 0-12,0 0-15,0 0-10,0 0-10,0 0-3,0 0-2,0 0 5,0 0 5,3 80 0,-2-48 0,2 0 4,0 1-2,-1 3 3,-2-5-3,0 3-5,2-1-5,-2-3-1,-2-1-7,4-6-2,-4 0-6,2-4-2,0 0 5,0-19 8,-2 30 8,4-16 9,-2-14 10,0 19-12,0-19-6,0 0-8,0 0-8,0 0-14,0 0-1,0 0-17,0 0-2,0 0-4,19-72-11,-10 48-9,-1-4 1,5 1-5,1-5-3,3 5-7,1 0-6,-2 6 1,3-1-5,0 6 6,0 0-8,1 6 2,-1 2-3,-2 4-1,-17 4 2,35 3 2,-19 0-1,-3 5-1,-2 4 7,3 0-3,-3 4-2,-3 2 6,2 5 0,-3-5-2,1 6-1,-5-3 5,1 0 0,1 1-2,-3-3 4,0 1-4,0-4 0,3-1-7,-5-15-12,5 26-15,-5-26-22,4 20-32,-4-20-44,2 17-49,-2-17-42,0 0-44,13 13-671,-13-13 318,0 0 209</inkml:trace>
  <inkml:trace contextRef="#ctx0" brushRef="#br0" timeOffset="97844.59">3099 16303 188,'0'0'233,"0"0"-7,0 0-17,0 0-17,0 0-18,0 0-17,0 0-16,0 0-10,0 0-14,63-17-11,-34 13-11,9 0-9,0 0-10,6 0-9,0-2-2,-1-1-11,-7 3-12,0 0-9,-3-1-5,-6 2-3,-1-3-5,-8 4-5,2-3-2,-20 5-1,20-9-5,-20 9 0,7-10-4,-7 10 3,0 0-3,0 0 1,-23-35 0,14 25 7,9 10 2,-21-16 5,11 8 1,10 8-4,-13-15 1,13 15-1,-10-10-2,10 10 1,0 0-5,-10-16 1,10 16 2,0 0-5,0 0 3,0 0-6,0 0 4,0 0 0,54 6 1,-54-6-1,31 16 2,-18-8 6,0 3-4,-4 1 9,0 2 3,-4 2 6,-3 0 4,-2 3 0,0-19-3,-16 40-3,1-17 0,2-1-4,-8-1 2,2-1-8,0-1-30,4-1-31,-3-2-34,7-4-34,0 2-41,11-14-58,-10 14-637,10-14 288,0 0 190</inkml:trace>
  <inkml:trace contextRef="#ctx0" brushRef="#br0" timeOffset="98293.62">4423 16087 159,'-16'-9'206,"16"9"-12,0 0-11,0 0-15,-31 5-6,31-5-2,-33 22-9,13-4-2,-4 7-9,1 1-5,-1 5-9,3 3-10,0 1-7,5-1-7,2 1-9,8-6-7,3 3-8,5-3-6,3-3-3,8-3-9,6-5-3,7-2-4,-1-6-8,6-4-4,0-4-5,-3-6-1,4-2-5,-4-4-5,-2-1 2,-2-3 4,-6-4 3,-2 0-2,-1-5-4,-7 0 4,-3-4-6,-5 3-6,0-6-1,-7 3-5,-3-2 0,-4-2-5,3 5-3,-8-1 0,3 5-16,-1 2-26,2 1-31,-3 4-35,5 2-36,-1 3-48,14 10-31,-18-13-661,18 13 298,-6-8 197</inkml:trace>
  <inkml:trace contextRef="#ctx0" brushRef="#br0" timeOffset="98744.64">4992 16064 8,'0'0'191,"-65"0"-13,65 0-13,0 0-16,0 0-8,0 0-13,0 0-7,0 0-13,0 0-14,80-15-7,-51 10-9,2-4-6,0 1-6,-4-2-2,2 0 4,-4 2 3,-1-1 2,-6 1 7,2 2 9,-5-3 8,-1 3 0,-14 6-5,24-11-10,-24 11-9,18-8-10,-18 8-9,14-2-4,-14 2-4,0 0-5,0 0-3,15 23 3,-15-23 7,2 30 5,-2-11-3,-2 4-6,2 2 4,-2 2 1,-1 5-5,1-3 2,-1 3 2,-2-1-6,3 1-2,-1-1-5,1-3-2,2-4 1,-2-2-3,0-1-5,2-2-1,0-19 4,0 29-2,0-29-15,-3 24-34,3-24-41,0 0-47,-4 14-41,4-14-45,0 0-32,0 0-30,0 0-606,0 0 293,0 0 194</inkml:trace>
  <inkml:trace contextRef="#ctx0" brushRef="#br0" timeOffset="98990.66">5032 16390 31,'0'0'186,"0"0"4,0 0 10,0 0-1,0 0 2,0 0-6,0 0-10,0 0-15,0 0-9,50-18-11,-18 10-7,1 0-11,4-3-2,0 1-13,1-2-10,-1 1-10,-2-2-12,-7 6-6,1-5-7,-4 4-7,-4 1-1,0-1-9,-6 0-5,1 3-3,0 0-9,-16 5-12,18-6-19,-18 6-19,16-8-36,-16 8-42,0 0-45,0 0-52,0 0-58,0 0-594,0 0 286,0 0 188</inkml:trace>
  <inkml:trace contextRef="#ctx0" brushRef="#br0" timeOffset="100109.72">6569 16716 92,'2'-18'195,"-2"18"-15,0 0-8,0 0-5,0 0-5,0 0-9,0 0-11,-69 42-11,43-18-13,-3 1-9,-3 9-11,1-3-18,6-4-31,1 1-39,4-3-45,5-4-56,4-2-69,1-9-375,10-10 182,0 0 120</inkml:trace>
  <inkml:trace contextRef="#ctx0" brushRef="#br0" timeOffset="100618.75">7704 16341 83,'-21'12'181,"21"-12"-11,-16 11-17,16-11-11,-12 13-12,12-13-10,0 0-8,-7 15 3,7-15-3,0 0-8,0 0-10,0 0-10,0 0-6,56-12-4,-37 7-1,-3-6-2,2 0 0,2-5-4,-7 2 0,1-1-2,-4-1-5,-1-2 0,-6 1-8,-3 17-4,-3-38-6,-1 20 2,-10-3 0,4 1-2,-4 4-3,-2 3-4,-1 3 0,1 2-4,-3 0 0,-2 8 3,21 0 2,-42 10 8,20 0-4,0 9 4,0 1 8,0 8-4,7-1 1,4 7-4,7-5 5,4 3 0,2-1 2,7-4-4,7 8-4,6-3-2,7-2-3,7 0 5,1-3-10,1-11-2,1 0 1,-2-5-9,3-1 3,-5-6-12,3-2-14,-4-2-24,2-4-25,-6-2-26,0 0-33,-1-4-41,-7 1-38,5 1-41,-11-2-41,-2 0-608,5 2 298,-8-3 196</inkml:trace>
  <inkml:trace contextRef="#ctx0" brushRef="#br0" timeOffset="100943.77">8624 16215 139,'-23'0'260,"2"0"-9,21 0-7,-28 2-15,28-2-18,-19 0-19,19 0-10,0 0-11,0 0-13,0 0-12,0 0-14,0 0-11,68 2-11,-34-4-14,4 0-8,0-2-10,-1-1-8,-1 2-8,-4-2-17,-4 1-21,-1 0-28,-3 2-25,-6-3-29,0 2-31,-18 3-27,23-6-26,-23 6-22,13-5-24,-13 5-22,0 0-474,0 0 233,0 0 153</inkml:trace>
  <inkml:trace contextRef="#ctx0" brushRef="#br0" timeOffset="101209.78">8625 16442 174,'-11'11'247,"11"-11"9,0 0 7,0 0 4,0 0-5,0 0-14,0 0-36,0 0-3,52 6-9,-21-10-4,1 0-15,8-5-3,-5 3-11,-2-2-16,-2-1-14,1 0-12,-5 1-15,2 0-12,-6 2-8,-2-2-11,-5 0-15,1 3-20,-1 0-29,-16 5-26,21-9-32,-21 9-28,12-5-28,-12 5-34,0 0-44,0 0-40,0 0-40,0 0-36,0 0-616,0 0 309,0 0 204</inkml:trace>
  <inkml:trace contextRef="#ctx0" brushRef="#br0" timeOffset="110720.33">2297 15995 16,'0'0'59,"6"-15"-3,-6 15-5,0 0-5,6-17-4,-6 17-4,0 0-5,4-19 3,-4 19-6,0 0 3,5-21-2,-5 21 2,0 0 1,0-18 2,0 18 1,3-18-5,-3 18 1,0 0 7,-3-25 3,3 25 0,0-18 0,0 18 3,0 0 11,-4-32-10,4 32 3,-1-21 3,1 21-4,0-22 0,0 22 1,0 0-4,0-27 3,0 27-3,0 0 4,0-23-1,0 23-2,0 0-7,-2-17-2,2 17-8,0 0 0,0 0-6,0 0-3,0 0 2,0 0-4,0 0 2,0 0 0,0 0-1,0 0 5,0 0 3,-8 59 7,8-37 3,-1 1 1,-1 6 3,2 1 3,-5-1-2,5 3 1,-2 0 1,-1-1-6,3-1 2,-2 2-4,2 0 3,2-2-6,-4-3 1,4-3-3,-2 0-1,0-1-2,3-1-3,-3-4 1,0-18-4,2 31 0,-2-19-3,0-12 0,2 27-1,-2-27-1,3 18-3,-3-18 2,0 0-3,2 22-9,-2-22-20,0 0-21,0 0-33,0 0-42,4 14-38,-4-14-43,0 0-549,0 0 252,0 0 167</inkml:trace>
  <inkml:trace contextRef="#ctx0" brushRef="#br0" timeOffset="111728.39">2311 15771 110,'0'0'131,"0"0"-15,0 0-10,0 0 2,0 0-2,0 0 1,0 0 0,0 0 1,0 0-1,0 0 3,0 0 0,-5 53-4,5-53-3,5 38 0,-3-15-11,-1-1-1,3 5 1,1 0-6,0 1-3,0-2-4,-2 3-1,3-3-4,-4 1-3,1 3-4,3-5-2,-4 3-2,1-5-3,1-2-3,-1 2-5,-1-3-3,3-1-4,-2 1-1,-1-2-1,0 1-1,-1-4-4,3 2-3,-4-17 3,2 23-9,-2-23 3,5 24-2,-5-24-4,1 19-2,-1-19-2,3 16-5,-3-16 2,0 0 2,3 21 2,-3-21 4,0 0 0,2 14 3,-2-14 5,0 0-1,0 0-3,0 0-1,7 16 0,-7-16 0,0 0-5,0 0 1,0 0-16,0 0 3,0 0-5,0 0 3,0 0-10,0 0 6,0 0 1,0 0-10,0 0 6,0 0 3,0 0-3,0 0-2,0 0-2,0 0-7,0 0 0,0 0-5,0 0-1,0 0-3,0 0 2,0 0-3,0 0 2,0 0 2,0 0 1,0 0 3,0 0-4,0 0 5,0 0 3,0 0 0,0 0 1,0 0-2,0 0 2,0 0-1,0 0 2,21-35 2,-21 35-2,0 0-2,0 0 2,5-22 2,-5 22-2,7-15 4,-7 15-6,7-19 1,-7 19 0,9-21 1,-5 10 1,-4 11-1,13-23 2,-6 10-2,-7 13 0,11-23 4,-4 13-6,-7 10 5,11-19 2,-3 11 0,-8 8-6,12-17 0,-12 17 4,13-17-4,-13 17 4,14-12 0,-14 12-4,17-13 2,-8 7 0,-9 6 2,19-9-3,-19 9 0,21-6-5,-21 6 5,23-6-1,-23 6-1,24 0 3,-24 0-2,22 0 2,-22 0 0,21 3-1,-21-3 3,23 7-3,-10-1 3,-13-6 0,17 14-4,-8-6 0,-9-8 2,16 14-2,-9-5 1,-7-9 0,12 18-3,-12-18-8,14 20-10,-14-20-17,5 19-19,-1-9-24,-4-10-32,5 22-36,-5-22-48,6 19-60,-1-8-575,-5-11 284,2 19 188</inkml:trace>
  <inkml:trace contextRef="#ctx0" brushRef="#br0" timeOffset="114613.55">9845 16205 143,'0'0'190,"0"0"-21,-9-19-17,9 19-10,0 0-18,0 0-9,0 0 4,-25 4 0,25-4 2,-17 27 1,6-5-4,1 1-3,1 1-8,5 4-7,-4-1-5,6 1-6,4 1-6,0 1-6,6-3-3,3-1-5,5-4-6,8 1-5,1-7-3,6 0-8,-2-8-2,4-5-3,-1 1-3,-3-8 0,2-1 2,-2-4 3,-6-4 3,-1-3 2,0 0 2,-6-8-3,-3 1-3,-4-1-2,-5-7-5,-4 3-2,-4-3-5,-3 0-2,-6-1-4,2 1-6,-3 6-4,-1 0-1,-1 6-3,-1 2 2,2 6-6,-4 8-26,1-2-31,18 5-35,-38 6-42,25 2-39,0 2-31,13-10-29,-11 29-30,11-15-530,4 2 267,-4-16 176</inkml:trace>
  <inkml:trace contextRef="#ctx0" brushRef="#br0" timeOffset="115144.58">10474 16125 113,'0'0'247,"2"-28"-4,-2 28-10,2-19-21,-2 19-23,0 0-18,0 0-12,0 0 2,0 0 3,0 0-1,0 0-2,-9 57-7,7-28-7,-3-1-18,1-1-5,-2 3-5,3-1-7,-2 1 1,2-3-8,1-4-5,2-1-1,0-2-1,0-20-3,5 33-2,0-22-8,-5-11-11,16 15-4,-3-11-10,4-2-5,-17-2-20,38-2-6,-18 0-19,0 0-13,5-2-16,-2 0-10,-2-1 2,-1 1-3,0 3 5,-1-4 1,-19 5 1,27-8 1,-16 3 1,-11 5 4,20-13 2,-20 13 7,7-20 9,-5 7 13,-2 13 3,-2-29 7,2 29 4,-7-32 10,2 18 6,5 14 2,-7-26 1,7 26-5,-4-21-4,4 21-6,-5-20-7,5 20 3,0 0-3,0 0 0,0 0 4,0 0-1,0 0 0,0 0 0,-10 59 6,13-35-5,-3 1-1,0 4 3,3 1 3,-3-1-1,0 1-2,0 0 2,-3-1-3,3-4-6,0-1 1,0-2-5,0-3 1,0-1-19,0-18-33,3 32-43,-3-19-43,0-13-55,-3 21-66,3-21-77,0 0-1003,0 17 448,0-17 296</inkml:trace>
  <inkml:trace contextRef="#ctx0" brushRef="#br0" timeOffset="115413.6">11670 16581 2070,'0'0'184,"2"-23"-11,-2 23-42,0 0-45,-4-21-34,4 21 12,0 0 11,0 0-2,0 0-6,0 0 0,0 0 3,-45 38 0,36-15-5,-6-1 4,4 4-10,-1 1 0,-1 5-6,0-7-8,2 2-8,2-1-34,0-4-51,-1-2-55,2-4-76,4-3-80,4-13-756,-7 17 345,7-17 228</inkml:trace>
  <inkml:trace contextRef="#ctx0" brushRef="#br0" timeOffset="116176.64">13290 16461 71,'0'0'247,"0"0"-6,0 0-1,0 0-2,0 0-8,0 0-14,0 0-13,0 0-16,0 0-15,0 0-10,0 0-21,0 0-12,24-49-15,-12 25-10,-3-6-11,5-4-9,0-12-6,0-2-11,0-4-7,-2-5-5,-3 0-2,1 2-9,-2 1 1,-1 9 6,-3 4 7,2 7 1,-1 2-6,-2 6-4,-1 2-5,0 8-12,-2 16 4,-2-19-1,2 19-9,0 0 6,0 0 4,-22 47 5,13-15 5,0 6 6,0 4 6,-3 11 1,4-1 7,2 2-6,-1-7 3,4-1-4,1-1 0,2 0-3,5-4-1,-1-2-5,5-3-3,-1-7-3,4-1-1,2-6-5,1 0-2,7-3-7,-1-7-4,3-3-17,-4-3-23,4-5-34,-1 2-31,1-6-33,-24 3-41,36-7-40,-19 0-47,-1 3-39,-4-2-44,-12 6-808,17-10 385,-17 10 254</inkml:trace>
  <inkml:trace contextRef="#ctx0" brushRef="#br0" timeOffset="116561.66">14257 16131 76,'-22'0'288,"22"0"-7,0 0-2,0 0-7,-24-2-13,24 2-11,0 0-7,0 0-4,0 0-15,0 0-17,0 0-22,0 0-17,58-19-14,-27 14-19,2-4-12,3 0-13,4-2-10,-2 1-11,-1 0-11,-7 0-16,1 0-17,-3 2-22,-5-1-19,-5 4-23,2-2-24,-7 1-22,-13 6-27,18-11-31,-18 11-34,0 0-36,0 0-37,0 0-34,0 0-637,-4-10 307,4 10 203</inkml:trace>
  <inkml:trace contextRef="#ctx0" brushRef="#br0" timeOffset="116776.67">14377 16289 226,'0'0'262,"0"0"1,0 0-9,0 0-8,0 0-10,37 8-20,-37-8-15,34-5-18,-15-1-20,3 2-16,-2 0-13,2 0-18,-1 0-8,0-2-18,-2 2-35,-1-1-34,-18 5-40,26-8-46,-15 4-57,-11 4-50,24-10-63,-24 10-550,19-8 267,-19 8 176</inkml:trace>
  <inkml:trace contextRef="#ctx0" brushRef="#br0" timeOffset="118085.75">15220 15683 59,'0'0'244,"3"-18"-14,-3 18-22,0 0-18,0 0-5,0 0 1,0 0-1,0 0 1,0 0-9,0 77-6,-1-40-10,1 6-14,-2 2-8,0 1-5,-1-1-13,3-2-7,0-6-7,0-1-11,0 0-8,3-4 1,-1-3-11,0-2-6,-1-6-5,3 1-1,-2-6-8,-2-16-15,5 25-30,-5-25-35,6 15-32,-6-15-39,0 0-38,0 0-32,0 0-36,0 0-29,0 0-27,0 0-585,0 0 286,0 0 188</inkml:trace>
  <inkml:trace contextRef="#ctx0" brushRef="#br0" timeOffset="118366.77">15519 15692 8,'3'-23'233,"-3"23"-16,4-15-18,-4 15-10,0 0 5,0 0 0,0 0-2,0 0-3,0 0-5,4 53-8,-4-30-6,-2 2-8,2 7-10,-2-3 1,-2 4-8,3 1-7,-1-1-8,-1 1-12,1-2-11,-2 1-7,-1-2-8,3 1-11,-1-2-6,1-3-11,0-4-14,0-1-27,2-1-31,-3-5-27,3-16-29,0 30-42,0-30-49,3 20-65,-1-9-67,-2-11-686,7 16 331,-7-16 218</inkml:trace>
  <inkml:trace contextRef="#ctx0" brushRef="#br0" timeOffset="119004.8">16374 16390 29,'0'0'262,"0"0"-26,0 0-13,0 0-1,0 0-14,0 0-11,-56 41-17,24-9-13,-1 4-17,5 2-9,-1 2-17,4-3-34,3-3-48,4-3-59,5-3-62,9-5-81,4-5-526,0-18 234,19 24 153</inkml:trace>
  <inkml:trace contextRef="#ctx0" brushRef="#br0" timeOffset="119591.84">17455 16228 142,'0'0'200,"-14"16"-14,14-16-6,-10 16-5,10-16-8,-7 12-5,7-12 1,0 0 0,-9 14 2,9-14 2,0 0-10,0 0-16,0 0-9,0 0-14,0 0-12,0 0-7,0 0-9,0 0-9,0 0-10,19-45-9,-15 28-1,2-4-9,0-8-6,1 1-7,0-8-3,0-4-5,-2-2-2,-1-1-6,0-2-3,-2 1 3,-2 0-3,0 0 4,-2 7-2,2 3 0,-4 1 5,2 4-2,-3 5-3,3 2-4,0 3-1,-1 3-7,3 16 3,-9-13 0,9 13-2,0 0 5,0 0 3,-23 39 3,15-10-3,4 1 5,-3 9 6,0 2 5,5 3 1,0 2 4,-1 1-1,3-1 2,3-3 0,-1 2-5,0-3-3,5 1 2,0-6-5,5-1 0,-2-3 1,1-5-1,3-5 0,3-1-7,3-6 0,0-2 1,5-3-8,-2-3-3,1-2-22,3-2-18,-4-4-34,-2-4-28,-21 4-37,40-4-50,-20 0-50,-4 0-51,-16 4-831,22-13 377,-11 7 249</inkml:trace>
  <inkml:trace contextRef="#ctx0" brushRef="#br0" timeOffset="119884.85">18219 16036 101,'0'0'272,"0"0"-10,-17-8 0,17 8-11,0 0-9,0 0-15,0 0-20,0 0-20,0 0-19,0 0-18,42-21-14,-13 17-20,3-2-9,3-1-17,3-1-27,-1-3-20,-5 3-26,-1 0-34,0-1-41,-8 1-38,-2 1-57,-5 2-59,-16 5-593,23-10 274,-23 10 181</inkml:trace>
  <inkml:trace contextRef="#ctx0" brushRef="#br0" timeOffset="120058.86">18121 16310 194,'0'0'233,"0"0"-14,0 0-22,0 0-20,67-7-11,-38 1-22,-1 1-29,11-5-47,0 2-56,0 1-67,-7 0-84,5-4-314,-6 5 154,-4-4 102</inkml:trace>
  <inkml:trace contextRef="#ctx0" brushRef="#br0" timeOffset="120407.88">19193 15560 225,'0'0'271,"0"-21"-13,0 21-15,0 0-17,-2-24-19,2 24-7,0 0-1,0 0-6,0 0 1,0 0 2,0 0 0,-4 66-10,8-39-8,-2 6-7,-2 1-10,2 1-10,3 6-12,-3-1-8,0-1-13,3-4-12,-3-1-6,3 1-10,-1-6-8,1 1-6,-3-6-10,4 0-8,-4-3-27,3-5-34,-3 2-40,3-4-41,-5-14-35,6 19-47,-6-19-49,0 0-43,9 11-48,-9-11-802,0 0 377,0 0 248</inkml:trace>
  <inkml:trace contextRef="#ctx0" brushRef="#br0" timeOffset="120685.9">19566 15537 309,'6'-17'298,"-6"17"-13,4-21-18,-4 21-16,2-15-28,-2 15-20,0 0-9,0 0 0,0 0-6,0 0 0,0 0 9,0 0-21,7 69-9,-7-40-18,0 3-11,0 3-12,0 2-7,-2 5-11,0-1-8,4-4-12,-2 1-7,-2-5-7,-1 3-8,3-5-4,-2 1-9,2-5-15,-2-3-39,2-5-39,0 3-39,0-22-50,0 28-69,0-28-77,2 21-956,0-17 418,-2-4 277</inkml:trace>
  <inkml:trace contextRef="#ctx0" brushRef="#br0" timeOffset="121070.92">20241 16276 234,'0'0'243,"0"0"-12,0 0-8,0 0-6,0 0-8,0 0-8,0 0-6,0 0-14,0 0-10,0 0-13,-25 59-12,13-38-14,2-2-12,1 2-10,-3 0-8,4-2-16,-2-4-32,0-1-36,1-1-49,1 0-57,8-13-64,-8 21-70,8-21-641,-9 16 293,9-16 194</inkml:trace>
  <inkml:trace contextRef="#ctx0" brushRef="#br0" timeOffset="122368.99">21678 15848 79,'-2'-30'195,"2"30"-12,-7-30-11,2 19-5,-3-5-10,8 16-10,-16-21-8,7 11-9,9 10-10,-24-11-9,24 11-1,-23 2-7,23-2-5,-31 17-4,16 0-4,-1 2-2,-5 10-1,8 3-6,0 2-4,0 2-4,6-1-4,3 1-9,6-3-1,0 2-5,8-1-2,3 1-6,7-2-4,4-5-3,1-4-3,3-1-4,2-9 0,-2-2 1,3-6-1,-4-4-1,4-4-3,-3-7 3,-2 0 3,-6-5-4,2-4 2,-7-5-5,0-7 1,-5-1-3,-3-5-5,-7-1-3,0 3-2,-2-7-3,-6 1 1,1 11-4,0-1 1,-5 7-8,1 4 3,0 5-15,-8 4-23,5 1-29,-2 5-35,16 4-33,-29 3-50,29-3-43,-22 7-43,22-7-569,-13 15 284,13-15 187</inkml:trace>
  <inkml:trace contextRef="#ctx0" brushRef="#br0" timeOffset="122991.03">22351 15910 171,'0'0'227,"-24"-3"-7,24 3-7,0 0-14,0 0-10,-19-2-13,19 2-15,0 0-15,0 0-14,0 0-11,0 0-14,0 0-10,77-16-11,-46 12-7,-1 0-10,-2 0-7,3-1-6,-1 2-7,-7 1-7,0 0-18,-1-3-22,-4 3-22,-18 2-22,26-2-20,-26 2-24,21-2-25,-21 2-26,0 0-30,0 0-515,0 0 232,0 0 153</inkml:trace>
  <inkml:trace contextRef="#ctx0" brushRef="#br0" timeOffset="123205.04">22233 16233 50,'0'0'258,"0"0"-7,-30-5-8,30 5-12,0 0-18,0 0-20,0 0-21,0 0-17,0 0-15,0 0-16,0 0-26,54-25-35,-31 20-36,8 1-37,-1-2-45,2 1-47,1 2-45,3-3-501,-3-2 220,3 6 146</inkml:trace>
  <inkml:trace contextRef="#ctx0" brushRef="#br0" timeOffset="123600.06">23356 15624 22,'0'0'252,"0"0"-13,-6-18-21,6 18-15,0 0-17,0 0-16,-7-16-10,7 16 2,0 0-1,0 0 1,0 0-8,-5 59-9,5-35-4,2 7-6,1 2-4,-3-1-7,2 5-4,-2 5-10,2-1-8,1 0-8,-1-5 1,0-1-8,0-1-3,1-3-9,-1-1-10,1-3-7,2-6 0,-5 1-8,2-2-12,-2-3-32,3-1-29,-3-16-37,4 24-39,-4-24-45,2 14-53,-2-14-31,0 0-45,0 0-674,5 15 322,-5-15 213</inkml:trace>
  <inkml:trace contextRef="#ctx0" brushRef="#br0" timeOffset="124220.1">23721 15718 7,'0'0'227,"-2"-22"-13,2 22-19,0 0-16,-2-23 3,2 23 0,0 0-7,0 0-8,0 0-5,0 0-4,0 0-3,-24 65-7,22-40-5,-3 3-5,0 1-9,1 0 0,-2-1-9,5 0-5,-4-2-18,3-2 9,-1-2-24,2 0 2,-2-2-4,3-3-4,0-17-9,3 30-6,1-20-4,-4-10-11,16 21-7,-4-13 3,1 0-29,2-2-10,-15-6-14,35 10-11,-16-6-11,0 0-9,4 1 2,-5-1-1,4-2 4,-22-2 1,34 4 6,-19-1 1,-15-3 2,25 1 5,-25-1 5,24 0 7,-24 0 6,17-8 3,-17 8 7,15-13 2,-15 13 6,10-20 3,-10 20 0,5-30 0,-3 13 6,-2-2 1,0 19 5,0-34 5,1 20 2,-1 14 2,0-27 3,0 27 0,0-26 2,0 26-6,0-18-5,0 18-6,0 0-2,0-22-1,0 22-1,0 0-1,0 0-3,0 0 8,0 0 5,-1 63 3,-1-37 4,2 4 2,-3 3 4,1-2 0,-4 3-4,4-3-1,0 1-1,-3-1 11,5 1-8,-2-5-3,0-2 6,2-4-10,-3 0-17,6-4-31,-3-17-46,2 26-55,-2-26-65,4 16-83,-4-16-80,3 8-878,-3-8 415,0 0 274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="" xmlns:a16="http://schemas.microsoft.com/office/drawing/2014/main" id="{639B1FC5-A19E-4411-8E1D-056789A6CFA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4117CA15-0462-4BAE-BA8C-3090FE66D11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436C55B8-DCD4-44D7-83ED-B944F142E0DA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b="1">
                <a:solidFill>
                  <a:srgbClr val="FFFFFF"/>
                </a:solidFill>
                <a:latin typeface="Source Sans Pro Black" panose="020B0803030403020204" pitchFamily="34" charset="0"/>
                <a:cs typeface="源ノ角ゴシック Heavy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18B0DE52-220F-4E02-8F6B-3336F24FF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b="1">
                <a:solidFill>
                  <a:srgbClr val="FFFFFF"/>
                </a:solidFill>
                <a:latin typeface="Source Sans Pro Black" panose="020B0803030403020204" pitchFamily="34" charset="0"/>
                <a:cs typeface="源ノ角ゴシック Heavy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7" name="Rectangle 5">
            <a:extLst>
              <a:ext uri="{FF2B5EF4-FFF2-40B4-BE49-F238E27FC236}">
                <a16:creationId xmlns="" xmlns:a16="http://schemas.microsoft.com/office/drawing/2014/main" id="{FA06C4E7-2AA8-4130-BB9E-3B08AA31086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b="1">
                <a:solidFill>
                  <a:srgbClr val="FFFFFF"/>
                </a:solidFill>
                <a:latin typeface="Source Sans Pro Black" panose="020B0803030403020204" pitchFamily="34" charset="0"/>
                <a:cs typeface="源ノ角ゴシック Heavy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078" name="Rectangle 6">
            <a:extLst>
              <a:ext uri="{FF2B5EF4-FFF2-40B4-BE49-F238E27FC236}">
                <a16:creationId xmlns="" xmlns:a16="http://schemas.microsoft.com/office/drawing/2014/main" id="{33E56DB5-BDD3-4744-826C-DA32FD57D4D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 b="1">
                <a:solidFill>
                  <a:srgbClr val="FFFFFF"/>
                </a:solidFill>
                <a:latin typeface="Source Sans Pro Black" panose="020B0803030403020204" pitchFamily="34" charset="0"/>
                <a:cs typeface="源ノ角ゴシック Heavy" charset="0"/>
              </a:defRPr>
            </a:lvl1pPr>
          </a:lstStyle>
          <a:p>
            <a:pPr>
              <a:defRPr/>
            </a:pPr>
            <a:fld id="{8D38D923-E48D-4354-9BB0-1A0DF64BFC5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619086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>
            <a:extLst>
              <a:ext uri="{FF2B5EF4-FFF2-40B4-BE49-F238E27FC236}">
                <a16:creationId xmlns="" xmlns:a16="http://schemas.microsoft.com/office/drawing/2014/main" id="{EE581E76-070B-441D-8C65-59460C18FF7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72000">
                <a:solidFill>
                  <a:srgbClr val="2C3E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62BE09-4C4B-44A7-BB9F-1731C5EAD370}" type="slidenum">
              <a:rPr lang="en-IN" altLang="en-US" sz="1400" smtClean="0">
                <a:solidFill>
                  <a:srgbClr val="FFFFFF"/>
                </a:solidFill>
                <a:latin typeface="Source Sans Pro Black" panose="020B0803030403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IN" altLang="en-US" sz="1400">
              <a:solidFill>
                <a:srgbClr val="FFFFFF"/>
              </a:solidFill>
              <a:latin typeface="Source Sans Pro Black" panose="020B0803030403020204" pitchFamily="34" charset="0"/>
            </a:endParaRPr>
          </a:p>
        </p:txBody>
      </p:sp>
      <p:sp>
        <p:nvSpPr>
          <p:cNvPr id="5123" name="Rectangle 1">
            <a:extLst>
              <a:ext uri="{FF2B5EF4-FFF2-40B4-BE49-F238E27FC236}">
                <a16:creationId xmlns="" xmlns:a16="http://schemas.microsoft.com/office/drawing/2014/main" id="{EB4A1080-DD64-46DE-8D39-6A0ADCF316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>
            <a:extLst>
              <a:ext uri="{FF2B5EF4-FFF2-40B4-BE49-F238E27FC236}">
                <a16:creationId xmlns="" xmlns:a16="http://schemas.microsoft.com/office/drawing/2014/main" id="{72C31B8F-74F8-4B11-8CEE-8F18A21B4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="" xmlns:a16="http://schemas.microsoft.com/office/drawing/2014/main" id="{E379A56E-6710-4426-9891-48859590C61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C040993-C0D5-4294-A568-DBD79A91D888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25603" name="Text Box 1">
            <a:extLst>
              <a:ext uri="{FF2B5EF4-FFF2-40B4-BE49-F238E27FC236}">
                <a16:creationId xmlns="" xmlns:a16="http://schemas.microsoft.com/office/drawing/2014/main" id="{CEBA0E74-139E-45EC-B02E-982CA77B1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2CDFA85-D487-45EE-B37E-8F33561FC920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25604" name="Rectangle 2">
            <a:extLst>
              <a:ext uri="{FF2B5EF4-FFF2-40B4-BE49-F238E27FC236}">
                <a16:creationId xmlns="" xmlns:a16="http://schemas.microsoft.com/office/drawing/2014/main" id="{D1EA67FE-1E7D-4A3B-800A-7A64A93268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Text Box 3">
            <a:extLst>
              <a:ext uri="{FF2B5EF4-FFF2-40B4-BE49-F238E27FC236}">
                <a16:creationId xmlns="" xmlns:a16="http://schemas.microsoft.com/office/drawing/2014/main" id="{8B479454-99CD-4932-913E-97059CE1F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="" xmlns:a16="http://schemas.microsoft.com/office/drawing/2014/main" id="{3E593551-EF9F-442A-8CFB-47FAF75518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7E20B9-830D-4A54-AB22-4FAA006E7B65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="" xmlns:a16="http://schemas.microsoft.com/office/drawing/2014/main" id="{F9F09116-3082-4DFC-8350-9647F0B1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8867642-46F4-4702-BD6A-B38BD9032E33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27652" name="Rectangle 2">
            <a:extLst>
              <a:ext uri="{FF2B5EF4-FFF2-40B4-BE49-F238E27FC236}">
                <a16:creationId xmlns="" xmlns:a16="http://schemas.microsoft.com/office/drawing/2014/main" id="{EBC9BBC1-D848-4CC4-B696-302BD2537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>
            <a:extLst>
              <a:ext uri="{FF2B5EF4-FFF2-40B4-BE49-F238E27FC236}">
                <a16:creationId xmlns="" xmlns:a16="http://schemas.microsoft.com/office/drawing/2014/main" id="{80D3DEA8-6883-4748-8EC7-9C86BB4A4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="" xmlns:a16="http://schemas.microsoft.com/office/drawing/2014/main" id="{3E593551-EF9F-442A-8CFB-47FAF75518C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7E20B9-830D-4A54-AB22-4FAA006E7B65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27651" name="Text Box 1">
            <a:extLst>
              <a:ext uri="{FF2B5EF4-FFF2-40B4-BE49-F238E27FC236}">
                <a16:creationId xmlns="" xmlns:a16="http://schemas.microsoft.com/office/drawing/2014/main" id="{F9F09116-3082-4DFC-8350-9647F0B10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8867642-46F4-4702-BD6A-B38BD9032E33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27652" name="Rectangle 2">
            <a:extLst>
              <a:ext uri="{FF2B5EF4-FFF2-40B4-BE49-F238E27FC236}">
                <a16:creationId xmlns="" xmlns:a16="http://schemas.microsoft.com/office/drawing/2014/main" id="{EBC9BBC1-D848-4CC4-B696-302BD2537B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Text Box 3">
            <a:extLst>
              <a:ext uri="{FF2B5EF4-FFF2-40B4-BE49-F238E27FC236}">
                <a16:creationId xmlns="" xmlns:a16="http://schemas.microsoft.com/office/drawing/2014/main" id="{80D3DEA8-6883-4748-8EC7-9C86BB4A4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="" xmlns:a16="http://schemas.microsoft.com/office/drawing/2014/main" id="{73707849-4F11-402A-8559-809CEFB1E21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359928E-5136-4198-B404-790681E6841B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7171" name="Text Box 1">
            <a:extLst>
              <a:ext uri="{FF2B5EF4-FFF2-40B4-BE49-F238E27FC236}">
                <a16:creationId xmlns="" xmlns:a16="http://schemas.microsoft.com/office/drawing/2014/main" id="{557201C0-163C-47EB-9723-B236B22B2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0B6B8CB-3B00-48D3-A5BA-E774961990F9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7172" name="Rectangle 2">
            <a:extLst>
              <a:ext uri="{FF2B5EF4-FFF2-40B4-BE49-F238E27FC236}">
                <a16:creationId xmlns="" xmlns:a16="http://schemas.microsoft.com/office/drawing/2014/main" id="{2FB478DD-0A2E-460A-B28A-0D1B632703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3" name="Text Box 3">
            <a:extLst>
              <a:ext uri="{FF2B5EF4-FFF2-40B4-BE49-F238E27FC236}">
                <a16:creationId xmlns="" xmlns:a16="http://schemas.microsoft.com/office/drawing/2014/main" id="{5528CE18-E845-4717-837D-09AADB541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="" xmlns:a16="http://schemas.microsoft.com/office/drawing/2014/main" id="{B67BDB51-343D-4BB6-8B08-F671B0EE437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7947CD1-738F-41B8-8564-03C3A94B7783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9219" name="Text Box 1">
            <a:extLst>
              <a:ext uri="{FF2B5EF4-FFF2-40B4-BE49-F238E27FC236}">
                <a16:creationId xmlns="" xmlns:a16="http://schemas.microsoft.com/office/drawing/2014/main" id="{F00C729F-291C-4CCE-A92B-892B3753D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EF4CCF5-D3D6-4384-9D2D-C4F22CA58349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="" xmlns:a16="http://schemas.microsoft.com/office/drawing/2014/main" id="{AC6D39AC-EDEA-4F0A-9825-C1A80E69CA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Text Box 3">
            <a:extLst>
              <a:ext uri="{FF2B5EF4-FFF2-40B4-BE49-F238E27FC236}">
                <a16:creationId xmlns="" xmlns:a16="http://schemas.microsoft.com/office/drawing/2014/main" id="{2558D1B7-9D82-47F3-A56F-5C938BC27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="" xmlns:a16="http://schemas.microsoft.com/office/drawing/2014/main" id="{8A86E34E-9389-4B8D-82BE-804ED0D1E26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00350E-5E3F-4212-9B50-2A1ABCD5350D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11267" name="Text Box 1">
            <a:extLst>
              <a:ext uri="{FF2B5EF4-FFF2-40B4-BE49-F238E27FC236}">
                <a16:creationId xmlns="" xmlns:a16="http://schemas.microsoft.com/office/drawing/2014/main" id="{12C08013-0577-42F7-AD78-72C8E1A3E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510E640-0A5B-4CDB-A49C-5C92D40414A2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11268" name="Rectangle 2">
            <a:extLst>
              <a:ext uri="{FF2B5EF4-FFF2-40B4-BE49-F238E27FC236}">
                <a16:creationId xmlns="" xmlns:a16="http://schemas.microsoft.com/office/drawing/2014/main" id="{51E1474D-0208-4F46-9CF1-2CCB69E0D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Text Box 3">
            <a:extLst>
              <a:ext uri="{FF2B5EF4-FFF2-40B4-BE49-F238E27FC236}">
                <a16:creationId xmlns="" xmlns:a16="http://schemas.microsoft.com/office/drawing/2014/main" id="{0B6305C6-0CB0-4D72-9E53-CBDEB9CCB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="" xmlns:a16="http://schemas.microsoft.com/office/drawing/2014/main" id="{16CC74BF-59C0-4834-933A-2CAB5AD94B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6324A66-A0B7-47F9-A338-8A8633D15CF5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13315" name="Text Box 1">
            <a:extLst>
              <a:ext uri="{FF2B5EF4-FFF2-40B4-BE49-F238E27FC236}">
                <a16:creationId xmlns="" xmlns:a16="http://schemas.microsoft.com/office/drawing/2014/main" id="{6C4ECBE2-5F8A-419B-BC50-33B30B669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4A9D738-6753-4B04-8895-8080059095E2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="" xmlns:a16="http://schemas.microsoft.com/office/drawing/2014/main" id="{B86EEF06-A827-49F9-BF9A-14B0619E61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Text Box 3">
            <a:extLst>
              <a:ext uri="{FF2B5EF4-FFF2-40B4-BE49-F238E27FC236}">
                <a16:creationId xmlns="" xmlns:a16="http://schemas.microsoft.com/office/drawing/2014/main" id="{A53F61FA-E5D4-41D0-98AD-A5B18A4A5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="" xmlns:a16="http://schemas.microsoft.com/office/drawing/2014/main" id="{29FAE3DA-C152-4CFC-954F-0164374EB0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A8536C-16CF-4419-885D-6A8613E4984A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15363" name="Text Box 1">
            <a:extLst>
              <a:ext uri="{FF2B5EF4-FFF2-40B4-BE49-F238E27FC236}">
                <a16:creationId xmlns="" xmlns:a16="http://schemas.microsoft.com/office/drawing/2014/main" id="{328D7A05-CE52-4F38-ABCC-62B790B3A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27860FF-787C-4C51-8B3D-92A94DB80358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="" xmlns:a16="http://schemas.microsoft.com/office/drawing/2014/main" id="{6D0E80AA-755A-4C6B-9B7D-723899341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>
            <a:extLst>
              <a:ext uri="{FF2B5EF4-FFF2-40B4-BE49-F238E27FC236}">
                <a16:creationId xmlns="" xmlns:a16="http://schemas.microsoft.com/office/drawing/2014/main" id="{02BFADB1-1C74-4DE9-A9D6-E4F4A9C98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="" xmlns:a16="http://schemas.microsoft.com/office/drawing/2014/main" id="{44D2067A-F500-4586-AE90-227BD4607EF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DF4D8A-2ED2-456B-BAD8-B350A8BB0305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="" xmlns:a16="http://schemas.microsoft.com/office/drawing/2014/main" id="{BA205ED1-0FFB-40E9-BEBD-7FE121B05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B0FF68B-BBB6-4BC6-BC64-023C8E883B70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="" xmlns:a16="http://schemas.microsoft.com/office/drawing/2014/main" id="{32E93034-F31C-4724-BCE7-5B65CA901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Text Box 3">
            <a:extLst>
              <a:ext uri="{FF2B5EF4-FFF2-40B4-BE49-F238E27FC236}">
                <a16:creationId xmlns="" xmlns:a16="http://schemas.microsoft.com/office/drawing/2014/main" id="{D7E59095-85A1-4C53-8469-3C6C38780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="" xmlns:a16="http://schemas.microsoft.com/office/drawing/2014/main" id="{1F254E3A-FE73-49D0-9816-8C0E849184E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C767D8-FA15-48F0-B013-A39458C8A32C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19459" name="Text Box 1">
            <a:extLst>
              <a:ext uri="{FF2B5EF4-FFF2-40B4-BE49-F238E27FC236}">
                <a16:creationId xmlns="" xmlns:a16="http://schemas.microsoft.com/office/drawing/2014/main" id="{3F138196-FEB8-44AA-83BD-E9F25CAF7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4F8198A-A70D-4E85-9230-A6193901BB26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19460" name="Rectangle 2">
            <a:extLst>
              <a:ext uri="{FF2B5EF4-FFF2-40B4-BE49-F238E27FC236}">
                <a16:creationId xmlns="" xmlns:a16="http://schemas.microsoft.com/office/drawing/2014/main" id="{4E0E7310-B588-4FD9-87EE-DB6B34E6D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Text Box 3">
            <a:extLst>
              <a:ext uri="{FF2B5EF4-FFF2-40B4-BE49-F238E27FC236}">
                <a16:creationId xmlns="" xmlns:a16="http://schemas.microsoft.com/office/drawing/2014/main" id="{08097A05-3237-4A9D-B439-FC7F0EE50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="" xmlns:a16="http://schemas.microsoft.com/office/drawing/2014/main" id="{081D8570-6BDA-4306-88C1-8C2177E000D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E6427D7-30C9-43FD-8C7B-95702F542E3F}" type="slidenum">
              <a:rPr lang="en-AU" altLang="en-US" sz="1400" smtClean="0">
                <a:latin typeface="Arial" panose="020B0604020202020204" pitchFamily="34" charset="0"/>
                <a:cs typeface="DejaVu Sans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AU" altLang="en-US" sz="1400">
              <a:latin typeface="Arial" panose="020B0604020202020204" pitchFamily="34" charset="0"/>
              <a:cs typeface="DejaVu Sans" charset="0"/>
            </a:endParaRPr>
          </a:p>
        </p:txBody>
      </p:sp>
      <p:sp>
        <p:nvSpPr>
          <p:cNvPr id="23555" name="Text Box 1">
            <a:extLst>
              <a:ext uri="{FF2B5EF4-FFF2-40B4-BE49-F238E27FC236}">
                <a16:creationId xmlns="" xmlns:a16="http://schemas.microsoft.com/office/drawing/2014/main" id="{EB1A854D-B6AA-4BE0-812B-8CF55927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326EDD0-1086-4EFE-81C0-9C92B544CFE2}" type="slidenum">
              <a:rPr lang="en-AU" altLang="en-US">
                <a:latin typeface="Arial" panose="020B0604020202020204" pitchFamily="34" charset="0"/>
                <a:cs typeface="Droid Sans Fallback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="" xmlns:a16="http://schemas.microsoft.com/office/drawing/2014/main" id="{AF84BD9D-F46F-468E-BA6C-0E226120E0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68825" cy="3429000"/>
          </a:xfrm>
          <a:solidFill>
            <a:srgbClr val="FFFFFF"/>
          </a:solidFill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Text Box 3">
            <a:extLst>
              <a:ext uri="{FF2B5EF4-FFF2-40B4-BE49-F238E27FC236}">
                <a16:creationId xmlns="" xmlns:a16="http://schemas.microsoft.com/office/drawing/2014/main" id="{5FD492D4-0603-4ED0-AA16-B9C1102CF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In this section and the next, we examine a sampling of what might be called classical encryption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techniques. A study of these techniques enables us to illustrate the basic approaches to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symmetric encryption used today and the types of cryptanalytic attacks that must be anticipated.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The two basic building blocks of all encryption techniques: 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We examine these in the next two sections. Finally, we discuss a system that combine both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AU" altLang="en-US">
                <a:latin typeface="Arial" panose="020B0604020202020204" pitchFamily="34" charset="0"/>
                <a:cs typeface="Droid Sans Fallback" charset="0"/>
              </a:rPr>
              <a:t>substitution and transposition.</a:t>
            </a:r>
          </a:p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en-AU" altLang="en-US">
              <a:latin typeface="Arial" panose="020B0604020202020204" pitchFamily="34" charset="0"/>
              <a:cs typeface="Droid Sans Fallback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8250"/>
            <a:ext cx="7558088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1925"/>
            <a:ext cx="7558088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9B000FB-9CB9-4751-8DEF-D8A25F3246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02F092F-0471-40F2-8CEF-5922E5377CA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227713E-4486-441E-9A29-4204095D300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9E71F4-0668-451A-95E0-6AD984EBD18D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708164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EE9A884-BA29-4093-B0BA-F62EF5E8E9C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FC5F2DA-4167-4CDA-A2AB-EC27F77C072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DEF3646-96EA-423E-876B-9C5DFAE3C27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B0FCB-F1B2-4EC5-A02E-66BDE4B0FD7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72574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69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1F8B475-AB37-4585-97B0-4C433B09404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3F804EF-40AB-474E-B4D5-24BA45049C2C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60F40A9-AD5A-46A1-8B59-F3D1CB9A971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6198D-C7F9-440D-B047-919BC584BD1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762381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8250"/>
            <a:ext cx="7558088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1925"/>
            <a:ext cx="7558088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112646A7-F66F-4430-BF17-0F0C0F3609F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A0DFB07C-6F5D-4F81-B099-35B772B0914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BD1CED5C-2ECB-4938-AA1B-747B29CA73E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A75814-9677-44DF-88EF-56DA650729B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17379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07764DBC-2208-43E0-974B-81BE9ABA235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DE2D7419-EEE1-468C-99A8-8B6C16F84DA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6ED1FFFF-68A2-4EA7-A1A2-282E0492C96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A7ABF-61D5-4372-927A-6D61A6015359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051028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5950"/>
            <a:ext cx="8691562" cy="31448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60950"/>
            <a:ext cx="8691562" cy="16541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FF425E83-B5A9-47DF-A5BF-F24FACC9006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75363638-F88F-44C6-97DD-EA5241FB284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0AF02920-D65B-4D18-B7DC-8E43F0B9373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28520A-7C5F-4748-B897-BCEB6E91E2C2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969316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63" y="1979613"/>
            <a:ext cx="4600575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979613"/>
            <a:ext cx="4602162" cy="5040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C1236F30-3E57-436D-A520-E62A5560A6F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21977A5D-EA5E-4F17-8601-1E9A9B25EABF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8">
            <a:extLst>
              <a:ext uri="{FF2B5EF4-FFF2-40B4-BE49-F238E27FC236}">
                <a16:creationId xmlns="" xmlns:a16="http://schemas.microsoft.com/office/drawing/2014/main" id="{BBEBAC35-ACEE-4439-829F-F2EA69A449C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EC739-DE8D-492A-817D-F4F03CA2B3A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434657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1562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4200"/>
            <a:ext cx="426402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2250"/>
            <a:ext cx="4264025" cy="40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1854200"/>
            <a:ext cx="42830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225" y="2762250"/>
            <a:ext cx="4283075" cy="40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E1D44940-5B01-4D4C-9C54-30FB50CDF75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="" xmlns:a16="http://schemas.microsoft.com/office/drawing/2014/main" id="{4D6AAE0D-42B8-49E2-893D-68CFC008DD5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5C2CE60-12AB-4881-8863-075C220C11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50CAB-5FB4-4FC2-9011-30609DA1591C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455430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ED8C402B-7CFB-46B0-BEEA-B1D371F3896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591F41E7-C74A-4441-8040-5A84262448C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0B0FE4DE-26F4-4C91-82A5-AF29EC51C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6C14C-5F00-4355-A68D-7128159737D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427159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="" xmlns:a16="http://schemas.microsoft.com/office/drawing/2014/main" id="{59CC2C4F-1009-4360-B306-7F96958964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C3AED359-06F4-4C1B-93C4-2F18C1BED7C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8">
            <a:extLst>
              <a:ext uri="{FF2B5EF4-FFF2-40B4-BE49-F238E27FC236}">
                <a16:creationId xmlns="" xmlns:a16="http://schemas.microsoft.com/office/drawing/2014/main" id="{188D8BD1-0678-4CBD-97F0-86B84BC8A52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8B83E-1C36-4424-8411-1FA1213039AA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495234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B456CD08-D152-4CD7-ACBF-C4044B1C273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0C10E5FD-D3F4-44A2-9C37-0CD90261947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8">
            <a:extLst>
              <a:ext uri="{FF2B5EF4-FFF2-40B4-BE49-F238E27FC236}">
                <a16:creationId xmlns="" xmlns:a16="http://schemas.microsoft.com/office/drawing/2014/main" id="{CA4DB74E-A5F3-452A-8027-8E70805EA3F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7C740D-1EB8-4931-A3DD-89B60B5CE2B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00877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7C1E296-8574-4986-ADAD-723E9DDA06B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FCD8B15-C065-4E34-9498-DFEF7B9DF7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271202F-0659-44C7-BF8E-CDDB8CE6BA5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54F3E-D529-447B-A5FD-A9D5B7CECD48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1741621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260D1032-AF8A-4887-B83B-1E696B794AF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ECDEEB41-E799-4FF7-AC93-2E1D586420F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8">
            <a:extLst>
              <a:ext uri="{FF2B5EF4-FFF2-40B4-BE49-F238E27FC236}">
                <a16:creationId xmlns="" xmlns:a16="http://schemas.microsoft.com/office/drawing/2014/main" id="{E6B274EB-5114-468E-896F-A9E980B9DB0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FA0DE-ECBB-44A2-B4D8-C203563955F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847535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5C941AEB-0BBE-4A52-9968-1007DE64B90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29754B63-5D25-4A53-BCF5-3E8ED3B4E48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0BACAF24-0DE0-4EAC-AA58-8EFB049F0AA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A4518-C85F-4554-BFDB-D57EE84F625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154630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7113" y="301625"/>
            <a:ext cx="2338387" cy="671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63" y="301625"/>
            <a:ext cx="6864350" cy="671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733E894B-8254-440B-A292-B263B0B44FF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1A79801A-59FF-4C16-ABFE-187BF3EF5A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8">
            <a:extLst>
              <a:ext uri="{FF2B5EF4-FFF2-40B4-BE49-F238E27FC236}">
                <a16:creationId xmlns="" xmlns:a16="http://schemas.microsoft.com/office/drawing/2014/main" id="{1F5A1BAD-217A-469A-98A0-2E6C3F0371A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2A496-5E3D-4C9E-9765-D2AFFC90858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1406518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301625"/>
            <a:ext cx="9355137" cy="957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5">
            <a:extLst>
              <a:ext uri="{FF2B5EF4-FFF2-40B4-BE49-F238E27FC236}">
                <a16:creationId xmlns="" xmlns:a16="http://schemas.microsoft.com/office/drawing/2014/main" id="{0DB35072-78BA-41DF-9675-0F7BD7EB2F0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="" xmlns:a16="http://schemas.microsoft.com/office/drawing/2014/main" id="{7C408221-CA54-431F-8D0F-CA49F8945E0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8">
            <a:extLst>
              <a:ext uri="{FF2B5EF4-FFF2-40B4-BE49-F238E27FC236}">
                <a16:creationId xmlns="" xmlns:a16="http://schemas.microsoft.com/office/drawing/2014/main" id="{D71FD46C-F1B5-40FD-B324-8EA5D24A81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7434E-7694-4474-9234-2D7886EC745E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129473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5950"/>
            <a:ext cx="8691562" cy="31448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60950"/>
            <a:ext cx="8691562" cy="16541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8EA732D-EA42-40FB-B441-33F888F4BA6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06BB1CB-CF5F-4550-9FC5-7C80B583C098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5006F9E-47E3-4255-BDFC-5C9BE3EE15C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FEDC-C6B6-4022-BF85-14FF42CA7371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400376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57700" cy="4383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70063"/>
            <a:ext cx="4457700" cy="43830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24B246AF-EF41-4697-BFED-85B6001A503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CFF6C8E5-B9E8-423D-A1B3-5208FDE528D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59F889F8-B263-4876-A642-C4D59FA0BB3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A539D-8332-4752-8847-A4C4CE76FC55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53509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1562" cy="1460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4200"/>
            <a:ext cx="426402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2250"/>
            <a:ext cx="4264025" cy="40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225" y="1854200"/>
            <a:ext cx="42830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225" y="2762250"/>
            <a:ext cx="4283075" cy="40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6E2F9742-2EF7-4B54-A11D-7A70D7DCEBE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809CFC82-BD75-4D79-A798-955D066B70C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9" name="Rectangle 5">
            <a:extLst>
              <a:ext uri="{FF2B5EF4-FFF2-40B4-BE49-F238E27FC236}">
                <a16:creationId xmlns="" xmlns:a16="http://schemas.microsoft.com/office/drawing/2014/main" id="{15491B8C-8E18-43C3-9344-73DE3B34CD7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7A1F06-1630-4803-B2A0-CDC9BA87EEE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304993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E5ED1652-A06A-4BBC-A0C7-FBFA8EDE0A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45C05BC8-9A01-4410-AE44-BD76E4F7FCE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CF16EC86-1FE5-4E95-B6A1-0E3F90BC6F8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E6019-63E1-48EA-BAC0-CAB1C713BC4F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180453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="" xmlns:a16="http://schemas.microsoft.com/office/drawing/2014/main" id="{BE34385D-81B4-4C8E-A622-D2E461043F1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3" name="Rectangle 4">
            <a:extLst>
              <a:ext uri="{FF2B5EF4-FFF2-40B4-BE49-F238E27FC236}">
                <a16:creationId xmlns="" xmlns:a16="http://schemas.microsoft.com/office/drawing/2014/main" id="{5E2949C2-0EC5-40B0-8723-0AEE453ECFB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4" name="Rectangle 5">
            <a:extLst>
              <a:ext uri="{FF2B5EF4-FFF2-40B4-BE49-F238E27FC236}">
                <a16:creationId xmlns="" xmlns:a16="http://schemas.microsoft.com/office/drawing/2014/main" id="{26696388-B406-476E-B772-100071DA02E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98F37-F8A4-4161-BAF7-27163FBDB76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404066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917D2C72-8337-496B-8086-D053AE385EB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4A9F27C5-A3A4-4348-84D2-2D9F63C3DB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7577C368-54EA-4028-8DD9-1CF63E8D5E48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5DA97D-0E0B-4F16-B7B6-29654D1CA9A7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03516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4825"/>
            <a:ext cx="3251200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4663" y="1089025"/>
            <a:ext cx="5100637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37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09398A56-3965-40CF-A0CB-B872924B44B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2FE4E543-8361-44D3-A3D9-D0F19B0675C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7" name="Rectangle 5">
            <a:extLst>
              <a:ext uri="{FF2B5EF4-FFF2-40B4-BE49-F238E27FC236}">
                <a16:creationId xmlns="" xmlns:a16="http://schemas.microsoft.com/office/drawing/2014/main" id="{981B4408-EE30-4177-AEC1-87101E733DA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A0B8B4-6E5E-4F9A-B4E6-CF76FED4A63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="" xmlns:p14="http://schemas.microsoft.com/office/powerpoint/2010/main" val="27896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="" xmlns:a16="http://schemas.microsoft.com/office/drawing/2014/main" id="{11D4BA53-C02C-46AC-BE26-DB099DBBDA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7800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="" xmlns:a16="http://schemas.microsoft.com/office/drawing/2014/main" id="{0BDAE0C9-2579-4AFF-A380-631EEB09FE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67800" cy="438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="" xmlns:a16="http://schemas.microsoft.com/office/drawing/2014/main" id="{3C754240-458F-49A1-98B8-82E7E272DE5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9750"/>
            <a:ext cx="23463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86120540-8F83-4321-A391-10826430B395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6463" y="6889750"/>
            <a:ext cx="3192462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A731217D-FD6E-43B1-A06A-E27C395585D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46325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</a:lstStyle>
          <a:p>
            <a:pPr>
              <a:defRPr/>
            </a:pPr>
            <a:fld id="{096DEB52-FB1F-40A4-9829-0BD71E01DE4B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 Regular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="" xmlns:a16="http://schemas.microsoft.com/office/drawing/2014/main" id="{5F16771E-872A-497A-8F3C-0299F9CD5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02488"/>
            <a:ext cx="10077450" cy="360362"/>
          </a:xfrm>
          <a:prstGeom prst="rect">
            <a:avLst/>
          </a:prstGeom>
          <a:solidFill>
            <a:srgbClr val="2C3E5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2000">
                <a:solidFill>
                  <a:srgbClr val="2C3E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1" name="Rectangle 2">
            <a:extLst>
              <a:ext uri="{FF2B5EF4-FFF2-40B4-BE49-F238E27FC236}">
                <a16:creationId xmlns="" xmlns:a16="http://schemas.microsoft.com/office/drawing/2014/main" id="{FF0EC228-84EB-42E3-A65E-BC88AFCA9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077450" cy="1620838"/>
          </a:xfrm>
          <a:prstGeom prst="rect">
            <a:avLst/>
          </a:prstGeom>
          <a:solidFill>
            <a:srgbClr val="2C3E5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2000">
                <a:solidFill>
                  <a:srgbClr val="2C3E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2052" name="Rectangle 3">
            <a:extLst>
              <a:ext uri="{FF2B5EF4-FFF2-40B4-BE49-F238E27FC236}">
                <a16:creationId xmlns="" xmlns:a16="http://schemas.microsoft.com/office/drawing/2014/main" id="{30BC29A2-33C7-4259-9590-9DF49CBCE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301625"/>
            <a:ext cx="9355137" cy="95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2053" name="Rectangle 4">
            <a:extLst>
              <a:ext uri="{FF2B5EF4-FFF2-40B4-BE49-F238E27FC236}">
                <a16:creationId xmlns="" xmlns:a16="http://schemas.microsoft.com/office/drawing/2014/main" id="{100A95F3-B34A-40D1-90BA-767882AEA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979613"/>
            <a:ext cx="9355137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="" xmlns:a16="http://schemas.microsoft.com/office/drawing/2014/main" id="{856935CE-70AF-4583-ABE6-27C33B5567D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60363" y="7202488"/>
            <a:ext cx="2876550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b="1">
                <a:solidFill>
                  <a:srgbClr val="FFFFFF"/>
                </a:solidFill>
                <a:latin typeface="+mj-lt"/>
                <a:cs typeface="+mj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4" name="Rectangle 6">
            <a:extLst>
              <a:ext uri="{FF2B5EF4-FFF2-40B4-BE49-F238E27FC236}">
                <a16:creationId xmlns="" xmlns:a16="http://schemas.microsoft.com/office/drawing/2014/main" id="{4AE29F5F-9CD6-4384-949D-B8022AA7C1BF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17888" y="7202488"/>
            <a:ext cx="3236912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b="1">
                <a:solidFill>
                  <a:srgbClr val="FFFFFF"/>
                </a:solidFill>
                <a:latin typeface="+mj-lt"/>
                <a:cs typeface="+mj-cs"/>
              </a:defRPr>
            </a:lvl1pPr>
          </a:lstStyle>
          <a:p>
            <a:pPr>
              <a:defRPr/>
            </a:pPr>
            <a:endParaRPr lang="en-IN" altLang="en-US"/>
          </a:p>
        </p:txBody>
      </p:sp>
      <p:sp>
        <p:nvSpPr>
          <p:cNvPr id="2056" name="Oval 7">
            <a:extLst>
              <a:ext uri="{FF2B5EF4-FFF2-40B4-BE49-F238E27FC236}">
                <a16:creationId xmlns="" xmlns:a16="http://schemas.microsoft.com/office/drawing/2014/main" id="{1C5D7393-BB89-47B9-81F8-EB89EBE7E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6238" y="6896100"/>
            <a:ext cx="539750" cy="539750"/>
          </a:xfrm>
          <a:prstGeom prst="ellipse">
            <a:avLst/>
          </a:prstGeom>
          <a:solidFill>
            <a:srgbClr val="1ABC9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2000">
                <a:solidFill>
                  <a:srgbClr val="2C3E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IN" altLang="en-US"/>
          </a:p>
        </p:txBody>
      </p:sp>
      <p:sp>
        <p:nvSpPr>
          <p:cNvPr id="3" name="Rectangle 8">
            <a:extLst>
              <a:ext uri="{FF2B5EF4-FFF2-40B4-BE49-F238E27FC236}">
                <a16:creationId xmlns="" xmlns:a16="http://schemas.microsoft.com/office/drawing/2014/main" id="{64A2EC23-E286-405A-BC53-B89695E9B6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177338" y="6805613"/>
            <a:ext cx="717550" cy="71913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1">
              <a:lnSpc>
                <a:spcPct val="10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49263" algn="l"/>
              </a:tabLst>
              <a:defRPr b="1">
                <a:solidFill>
                  <a:srgbClr val="FFFFFF"/>
                </a:solidFill>
                <a:latin typeface="+mj-lt"/>
                <a:cs typeface="+mj-cs"/>
              </a:defRPr>
            </a:lvl1pPr>
          </a:lstStyle>
          <a:p>
            <a:pPr>
              <a:defRPr/>
            </a:pPr>
            <a:fld id="{9757F459-8728-47D5-9BE6-FE44C3152A56}" type="slidenum">
              <a:rPr lang="en-IN" altLang="en-US"/>
              <a:pPr>
                <a:defRPr/>
              </a:pPr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2pPr>
      <a:lvl3pPr algn="l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3pPr>
      <a:lvl4pPr algn="l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4pPr>
      <a:lvl5pPr algn="l" defTabSz="449263" rtl="0" eaLnBrk="0" fontAlgn="base" hangingPunct="0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5pPr>
      <a:lvl6pPr marL="2514600" indent="-228600" algn="l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6pPr>
      <a:lvl7pPr marL="2971800" indent="-228600" algn="l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7pPr>
      <a:lvl8pPr marL="3429000" indent="-228600" algn="l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8pPr>
      <a:lvl9pPr marL="3886200" indent="-228600" algn="l" defTabSz="449263" rtl="0" fontAlgn="base">
        <a:lnSpc>
          <a:spcPct val="10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b="1">
          <a:solidFill>
            <a:srgbClr val="FFFFFF"/>
          </a:solidFill>
          <a:latin typeface="Source Sans Pro Black" panose="020B0803030403020204" pitchFamily="34" charset="0"/>
          <a:cs typeface="源ノ角ゴシック Heavy" charset="0"/>
        </a:defRPr>
      </a:lvl9pPr>
    </p:titleStyle>
    <p:bodyStyle>
      <a:lvl1pPr marL="342900" indent="-342900" algn="l" defTabSz="449263" rtl="0" eaLnBrk="0" fontAlgn="base" hangingPunct="0">
        <a:lnSpc>
          <a:spcPct val="104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2C3E5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104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2C3E50"/>
          </a:solidFill>
          <a:latin typeface="Source Sans Pro" panose="020B0503030403020204" pitchFamily="34" charset="0"/>
          <a:ea typeface="+mn-ea"/>
          <a:cs typeface="源ノ角ゴシック Normal" charset="0"/>
        </a:defRPr>
      </a:lvl2pPr>
      <a:lvl3pPr marL="1143000" indent="-228600" algn="l" defTabSz="449263" rtl="0" eaLnBrk="0" fontAlgn="base" hangingPunct="0">
        <a:lnSpc>
          <a:spcPct val="104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2C3E50"/>
          </a:solidFill>
          <a:latin typeface="Source Sans Pro" panose="020B0503030403020204" pitchFamily="34" charset="0"/>
          <a:ea typeface="+mn-ea"/>
          <a:cs typeface="源ノ角ゴシック Normal" charset="0"/>
        </a:defRPr>
      </a:lvl3pPr>
      <a:lvl4pPr marL="1600200" indent="-228600" algn="l" defTabSz="449263" rtl="0" eaLnBrk="0" fontAlgn="base" hangingPunct="0">
        <a:lnSpc>
          <a:spcPct val="104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C3E50"/>
          </a:solidFill>
          <a:latin typeface="Source Sans Pro" panose="020B0503030403020204" pitchFamily="34" charset="0"/>
          <a:ea typeface="+mn-ea"/>
          <a:cs typeface="源ノ角ゴシック Normal" charset="0"/>
        </a:defRPr>
      </a:lvl4pPr>
      <a:lvl5pPr marL="2057400" indent="-228600" algn="l" defTabSz="449263" rtl="0" eaLnBrk="0" fontAlgn="base" hangingPunct="0">
        <a:lnSpc>
          <a:spcPct val="10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2C3E50"/>
          </a:solidFill>
          <a:latin typeface="Source Sans Pro" panose="020B0503030403020204" pitchFamily="34" charset="0"/>
          <a:ea typeface="+mn-ea"/>
          <a:cs typeface="源ノ角ゴシック Norm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emf"/><Relationship Id="rId4" Type="http://schemas.openxmlformats.org/officeDocument/2006/relationships/customXml" Target="../ink/ink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="" xmlns:a16="http://schemas.microsoft.com/office/drawing/2014/main" id="{E4D604A8-AB9C-4E7B-B298-925D88F57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63" y="301625"/>
            <a:ext cx="9356725" cy="958850"/>
          </a:xfrm>
        </p:spPr>
        <p:txBody>
          <a:bodyPr/>
          <a:lstStyle/>
          <a:p>
            <a:pPr eaLnBrk="1" hangingPunct="1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/>
              <a:t>Cryptography and System Security (CSS)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="" xmlns:a16="http://schemas.microsoft.com/office/drawing/2014/main" id="{3B72C909-D2E2-435A-9675-B37E0420C96F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60363" y="1979613"/>
            <a:ext cx="9356725" cy="5041900"/>
          </a:xfrm>
        </p:spPr>
        <p:txBody>
          <a:bodyPr anchor="ctr"/>
          <a:lstStyle/>
          <a:p>
            <a:pPr marL="0" indent="0" algn="ctr" eaLnBrk="1" hangingPunct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 sz="4000" b="0">
                <a:latin typeface="Source Sans Pro" panose="020B0503030403020204" pitchFamily="34" charset="0"/>
              </a:rPr>
              <a:t>T.E – Sem.-VI</a:t>
            </a:r>
          </a:p>
          <a:p>
            <a:pPr marL="0" indent="0" algn="ctr" eaLnBrk="1" hangingPunct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endParaRPr lang="en-IN" altLang="en-US" sz="4000" b="0">
              <a:latin typeface="Source Sans Pro" panose="020B0503030403020204" pitchFamily="34" charset="0"/>
            </a:endParaRPr>
          </a:p>
          <a:p>
            <a:pPr marL="0" indent="0" algn="ctr" eaLnBrk="1" hangingPunct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endParaRPr lang="en-IN" altLang="en-US" sz="4000" b="0">
              <a:latin typeface="Source Sans Pro" panose="020B0503030403020204" pitchFamily="34" charset="0"/>
            </a:endParaRPr>
          </a:p>
          <a:p>
            <a:pPr marL="0" indent="0" algn="ctr" eaLnBrk="1" hangingPunct="1"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IN" altLang="en-US" sz="4000" b="0">
                <a:latin typeface="Source Sans Pro" panose="020B0503030403020204" pitchFamily="34" charset="0"/>
              </a:rPr>
              <a:t>                                             -Ms. Nabanita Mandal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E7FE76C-AE4D-409F-B6E2-E38B8137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BCCD91-5921-40B4-B006-7A09EA5AFFEE}" type="slidenum">
              <a:rPr lang="en-IN" altLang="en-US" smtClean="0"/>
              <a:pPr>
                <a:defRPr/>
              </a:pPr>
              <a:t>1</a:t>
            </a:fld>
            <a:endParaRPr lang="en-I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>
            <a:extLst>
              <a:ext uri="{FF2B5EF4-FFF2-40B4-BE49-F238E27FC236}">
                <a16:creationId xmlns="" xmlns:a16="http://schemas.microsoft.com/office/drawing/2014/main" id="{A9F4683E-A8F3-47D9-BF8D-C3F6BF4C1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Affine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7904158-E82F-4E48-864B-090AA299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DA4AA8-4C79-4409-82B5-A6CD1E5CB14F}" type="slidenum">
              <a:rPr lang="en-IN" altLang="en-US" smtClean="0"/>
              <a:pPr>
                <a:defRPr/>
              </a:pPr>
              <a:t>10</a:t>
            </a:fld>
            <a:endParaRPr lang="en-IN" altLang="en-US"/>
          </a:p>
        </p:txBody>
      </p:sp>
      <p:sp>
        <p:nvSpPr>
          <p:cNvPr id="24580" name="TextBox 5">
            <a:extLst>
              <a:ext uri="{FF2B5EF4-FFF2-40B4-BE49-F238E27FC236}">
                <a16:creationId xmlns="" xmlns:a16="http://schemas.microsoft.com/office/drawing/2014/main" id="{899732D1-E8B7-451F-BB50-D0EE100A0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1765300"/>
            <a:ext cx="95027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</a:rPr>
              <a:t>Use affine cipher to encrypt the message “hello” with the key pair (3,1)</a:t>
            </a: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43080" y="2302200"/>
              <a:ext cx="9219240" cy="3812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9120" y="2296440"/>
                <a:ext cx="9227520" cy="382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="" xmlns:a16="http://schemas.microsoft.com/office/drawing/2014/main" id="{5BAED45D-BB42-44EF-B6EF-BD1DED1E4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Affine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7675B3F-9536-4E44-8EC0-1D07B463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3FD93-FF72-4396-98DF-0CF79D86E236}" type="slidenum">
              <a:rPr lang="en-IN" altLang="en-US" smtClean="0"/>
              <a:pPr>
                <a:defRPr/>
              </a:pPr>
              <a:t>11</a:t>
            </a:fld>
            <a:endParaRPr lang="en-IN" altLang="en-US"/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56960" y="1708560"/>
              <a:ext cx="9879480" cy="515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3720" y="1704960"/>
                <a:ext cx="9887400" cy="516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>
            <a:extLst>
              <a:ext uri="{FF2B5EF4-FFF2-40B4-BE49-F238E27FC236}">
                <a16:creationId xmlns="" xmlns:a16="http://schemas.microsoft.com/office/drawing/2014/main" id="{5BAED45D-BB42-44EF-B6EF-BD1DED1E4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7022" y="304799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 dirty="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Affine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7675B3F-9536-4E44-8EC0-1D07B463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3FD93-FF72-4396-98DF-0CF79D86E236}" type="slidenum">
              <a:rPr lang="en-IN" altLang="en-US" smtClean="0"/>
              <a:pPr>
                <a:defRPr/>
              </a:pPr>
              <a:t>12</a:t>
            </a:fld>
            <a:endParaRPr lang="en-IN" alt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31D704D-67C2-47E8-9217-6DF44540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433" t="44919" r="4269" b="46188"/>
          <a:stretch>
            <a:fillRect/>
          </a:stretch>
        </p:blipFill>
        <p:spPr bwMode="auto">
          <a:xfrm>
            <a:off x="2734469" y="1693193"/>
            <a:ext cx="7133927" cy="103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63960" y="2695680"/>
              <a:ext cx="7605720" cy="339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7480" y="2690640"/>
                <a:ext cx="7617240" cy="34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325387428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="" xmlns:a16="http://schemas.microsoft.com/office/drawing/2014/main" id="{5992F516-E0F4-4379-82B5-E4A143549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4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Symmetric Key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4029016-9A60-493E-B06A-5E95A2C5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AD12A-A785-4B89-8D61-4BA7F0EA868C}" type="slidenum">
              <a:rPr lang="en-IN" altLang="en-US" smtClean="0"/>
              <a:pPr>
                <a:defRPr/>
              </a:pPr>
              <a:t>2</a:t>
            </a:fld>
            <a:endParaRPr lang="en-IN" altLang="en-US"/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46040" y="1880280"/>
              <a:ext cx="9205200" cy="4802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2080" y="1875240"/>
                <a:ext cx="9213120" cy="481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>
            <a:extLst>
              <a:ext uri="{FF2B5EF4-FFF2-40B4-BE49-F238E27FC236}">
                <a16:creationId xmlns="" xmlns:a16="http://schemas.microsoft.com/office/drawing/2014/main" id="{E055E13D-E5FD-4374-A79C-4B3BE3C53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Substitution Ciphers</a:t>
            </a:r>
          </a:p>
        </p:txBody>
      </p:sp>
      <p:sp>
        <p:nvSpPr>
          <p:cNvPr id="25603" name="Text Box 2">
            <a:extLst>
              <a:ext uri="{FF2B5EF4-FFF2-40B4-BE49-F238E27FC236}">
                <a16:creationId xmlns="" xmlns:a16="http://schemas.microsoft.com/office/drawing/2014/main" id="{0F8421BC-AC1B-4D12-B5FF-3F0F67BD7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1765300"/>
            <a:ext cx="9070975" cy="49879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3527" dirty="0">
                <a:solidFill>
                  <a:srgbClr val="000000"/>
                </a:solidFill>
              </a:rPr>
              <a:t>It can be categorized as:</a:t>
            </a:r>
          </a:p>
          <a:p>
            <a:pPr lvl="1" eaLnBrk="1" hangingPunct="1">
              <a:spcBef>
                <a:spcPts val="882"/>
              </a:spcBef>
              <a:buFont typeface="Arial" panose="020B0604020202020204" pitchFamily="34" charset="0"/>
              <a:buChar char="•"/>
              <a:defRPr/>
            </a:pPr>
            <a:endParaRPr lang="en-US" altLang="en-US" sz="3527" dirty="0">
              <a:solidFill>
                <a:srgbClr val="000000"/>
              </a:solidFill>
            </a:endParaRPr>
          </a:p>
          <a:p>
            <a:pPr marL="914400" lvl="2" indent="0" eaLnBrk="1" hangingPunct="1">
              <a:spcBef>
                <a:spcPts val="882"/>
              </a:spcBef>
              <a:defRPr/>
            </a:pPr>
            <a:endParaRPr lang="en-AU" altLang="en-US" sz="3527" dirty="0">
              <a:solidFill>
                <a:srgbClr val="000000"/>
              </a:solidFill>
            </a:endParaRPr>
          </a:p>
          <a:p>
            <a:pPr eaLnBrk="1" hangingPunct="1">
              <a:spcBef>
                <a:spcPts val="882"/>
              </a:spcBef>
              <a:defRPr/>
            </a:pPr>
            <a:endParaRPr lang="en-AU" altLang="en-US" sz="3527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ADFC7E9-8DBA-4DB4-A562-5D586055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6FECE7-3879-475A-B412-08F650100B80}" type="slidenum">
              <a:rPr lang="en-IN" altLang="en-US" smtClean="0"/>
              <a:pPr>
                <a:defRPr/>
              </a:pPr>
              <a:t>3</a:t>
            </a:fld>
            <a:endParaRPr lang="en-IN" altLang="en-US"/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8080" y="2315160"/>
              <a:ext cx="9083520" cy="4771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9440" y="2308680"/>
                <a:ext cx="9096480" cy="478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>
            <a:extLst>
              <a:ext uri="{FF2B5EF4-FFF2-40B4-BE49-F238E27FC236}">
                <a16:creationId xmlns="" xmlns:a16="http://schemas.microsoft.com/office/drawing/2014/main" id="{4221DFF3-2304-4522-A2BE-68C026547A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Monoalphabetic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1F3532F-B321-4D16-AE95-FF2F08D5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3281B4-06D3-4B72-808C-801519BABD11}" type="slidenum">
              <a:rPr lang="en-IN" altLang="en-US" smtClean="0"/>
              <a:pPr>
                <a:defRPr/>
              </a:pPr>
              <a:t>4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24D028A-60BE-4481-BEFD-91DF4183734B}"/>
              </a:ext>
            </a:extLst>
          </p:cNvPr>
          <p:cNvSpPr txBox="1"/>
          <p:nvPr/>
        </p:nvSpPr>
        <p:spPr>
          <a:xfrm>
            <a:off x="790575" y="1765300"/>
            <a:ext cx="9104313" cy="4832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Encrypt the following plaintext to obtain its corresponding ciphertext.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Plaintext: hello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 The cipher is monoalphabetic because both </a:t>
            </a:r>
            <a:r>
              <a:rPr lang="en-US" altLang="en-US" sz="2800" i="1" dirty="0">
                <a:solidFill>
                  <a:srgbClr val="000000"/>
                </a:solidFill>
                <a:latin typeface="+mn-lt"/>
              </a:rPr>
              <a:t>l</a:t>
            </a:r>
            <a:r>
              <a:rPr lang="en-US" altLang="en-US" sz="2800" dirty="0">
                <a:solidFill>
                  <a:srgbClr val="000000"/>
                </a:solidFill>
              </a:rPr>
              <a:t>’s  are encrypted as O’s.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="" xmlns:a16="http://schemas.microsoft.com/office/drawing/2014/main" id="{1F572788-316A-41C8-B7B6-13A77CAC2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4021138"/>
            <a:ext cx="6472238" cy="782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996280" y="4514040"/>
              <a:ext cx="4322880" cy="217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90880" y="4506840"/>
                <a:ext cx="4335840" cy="231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>
            <a:extLst>
              <a:ext uri="{FF2B5EF4-FFF2-40B4-BE49-F238E27FC236}">
                <a16:creationId xmlns="" xmlns:a16="http://schemas.microsoft.com/office/drawing/2014/main" id="{ECA839DD-75A8-439A-9CF9-6C44AE0C2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 dirty="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Additive/Shift/Caesar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B510D20-4979-448F-970B-D3876456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DFE4D0-B76B-4803-B20B-00B3937CF3E2}" type="slidenum">
              <a:rPr lang="en-IN" altLang="en-US" smtClean="0"/>
              <a:pPr>
                <a:defRPr/>
              </a:pPr>
              <a:t>5</a:t>
            </a:fld>
            <a:endParaRPr lang="en-IN" altLang="en-US"/>
          </a:p>
        </p:txBody>
      </p:sp>
      <p:sp>
        <p:nvSpPr>
          <p:cNvPr id="12292" name="TextBox 5">
            <a:extLst>
              <a:ext uri="{FF2B5EF4-FFF2-40B4-BE49-F238E27FC236}">
                <a16:creationId xmlns="" xmlns:a16="http://schemas.microsoft.com/office/drawing/2014/main" id="{C6E226D6-1439-4A58-AB4F-A60E70640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1765300"/>
            <a:ext cx="90709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en-US" sz="2800">
                <a:solidFill>
                  <a:srgbClr val="000000"/>
                </a:solidFill>
              </a:rPr>
              <a:t>Use the additive cipher with key = 15 to encrypt the message “hello”.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="" xmlns:a16="http://schemas.microsoft.com/office/drawing/2014/main" id="{2C3EE628-0BF7-48E0-B4C5-3C70D3908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3565525"/>
            <a:ext cx="9110663" cy="186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94640" y="2308320"/>
              <a:ext cx="9564120" cy="4543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9600" y="2302920"/>
                <a:ext cx="9572400" cy="455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>
            <a:extLst>
              <a:ext uri="{FF2B5EF4-FFF2-40B4-BE49-F238E27FC236}">
                <a16:creationId xmlns="" xmlns:a16="http://schemas.microsoft.com/office/drawing/2014/main" id="{FA6CAC48-A3FE-4B59-8590-67FC3D33C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Additive/Shift/Caesar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05B8A3F-3B4B-4620-AADD-1C3A4D5C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3C3CE9-E257-4F23-9A34-88A3B16C1D82}" type="slidenum">
              <a:rPr lang="en-IN" altLang="en-US" smtClean="0"/>
              <a:pPr>
                <a:defRPr/>
              </a:pPr>
              <a:t>6</a:t>
            </a:fld>
            <a:endParaRPr lang="en-IN" altLang="en-US"/>
          </a:p>
        </p:txBody>
      </p:sp>
      <p:sp>
        <p:nvSpPr>
          <p:cNvPr id="14340" name="TextBox 5">
            <a:extLst>
              <a:ext uri="{FF2B5EF4-FFF2-40B4-BE49-F238E27FC236}">
                <a16:creationId xmlns="" xmlns:a16="http://schemas.microsoft.com/office/drawing/2014/main" id="{05E10087-90FD-4914-B1AC-7CE22D9BE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1765300"/>
            <a:ext cx="907097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en-US" sz="2800">
                <a:solidFill>
                  <a:srgbClr val="000000"/>
                </a:solidFill>
              </a:rPr>
              <a:t>Use the additive cipher with key = 15 to decrypt the message “WTAAD”</a:t>
            </a: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  <a:p>
            <a:pPr eaLnBrk="1" hangingPunct="1"/>
            <a:endParaRPr lang="en-US" altLang="en-US" sz="2800">
              <a:solidFill>
                <a:srgbClr val="000000"/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="" xmlns:a16="http://schemas.microsoft.com/office/drawing/2014/main" id="{DBC04FF6-2BB1-4692-AD23-4016CD2CC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3581400"/>
            <a:ext cx="8162925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06520" y="2288520"/>
              <a:ext cx="9545040" cy="4295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1480" y="2285280"/>
                <a:ext cx="9554400" cy="430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>
            <a:extLst>
              <a:ext uri="{FF2B5EF4-FFF2-40B4-BE49-F238E27FC236}">
                <a16:creationId xmlns="" xmlns:a16="http://schemas.microsoft.com/office/drawing/2014/main" id="{163B8A79-02D5-4980-AEDA-CED00FE52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Multiplicative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61EDD48-87EC-4080-83B6-32B36A9A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65EC89-3818-4282-BCAC-CFAEE4D3F95B}" type="slidenum">
              <a:rPr lang="en-IN" altLang="en-US" smtClean="0"/>
              <a:pPr>
                <a:defRPr/>
              </a:pPr>
              <a:t>7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28163E0-2C93-4F73-BFDB-4A7DB2B9ACA7}"/>
              </a:ext>
            </a:extLst>
          </p:cNvPr>
          <p:cNvSpPr txBox="1"/>
          <p:nvPr/>
        </p:nvSpPr>
        <p:spPr>
          <a:xfrm>
            <a:off x="358775" y="1765300"/>
            <a:ext cx="950277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The encryption algorithm specifies multiplication of the plaintext by the key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The decryption algorithm specifies division of the ciphertext by the key</a:t>
            </a:r>
          </a:p>
          <a:p>
            <a:pPr marL="457200" indent="-457200" algn="just" eaLnBrk="1" hangingPunct="1">
              <a:buFont typeface="Arial" panose="020B0604020202020204" pitchFamily="34" charset="0"/>
              <a:buChar char="•"/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Since the key domain is Z</a:t>
            </a:r>
            <a:r>
              <a:rPr lang="en-US" altLang="en-US" sz="2800" baseline="-25000" dirty="0">
                <a:solidFill>
                  <a:srgbClr val="000000"/>
                </a:solidFill>
              </a:rPr>
              <a:t>26 </a:t>
            </a:r>
            <a:r>
              <a:rPr lang="en-US" altLang="en-US" sz="2800" dirty="0">
                <a:solidFill>
                  <a:srgbClr val="000000"/>
                </a:solidFill>
              </a:rPr>
              <a:t>decryption here means multiplying by the multiplicative inverse of the key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>
            <a:extLst>
              <a:ext uri="{FF2B5EF4-FFF2-40B4-BE49-F238E27FC236}">
                <a16:creationId xmlns="" xmlns:a16="http://schemas.microsoft.com/office/drawing/2014/main" id="{D75F141D-9D2A-45A9-BD6B-BC919B62E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Multiplicative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4BC11B2-F8DC-41AB-B102-94AABFEE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F97642-6054-46F6-A538-E22DAB26A8B7}" type="slidenum">
              <a:rPr lang="en-IN" altLang="en-US" smtClean="0"/>
              <a:pPr>
                <a:defRPr/>
              </a:pPr>
              <a:t>8</a:t>
            </a:fld>
            <a:endParaRPr lang="en-IN" altLang="en-US"/>
          </a:p>
        </p:txBody>
      </p:sp>
      <p:sp>
        <p:nvSpPr>
          <p:cNvPr id="18436" name="TextBox 5">
            <a:extLst>
              <a:ext uri="{FF2B5EF4-FFF2-40B4-BE49-F238E27FC236}">
                <a16:creationId xmlns="" xmlns:a16="http://schemas.microsoft.com/office/drawing/2014/main" id="{5464B25F-F043-4FCA-8591-6EA7A78A0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378" y="1565275"/>
            <a:ext cx="950277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 dirty="0">
                <a:solidFill>
                  <a:srgbClr val="000000"/>
                </a:solidFill>
              </a:rPr>
              <a:t>Use multiplicative cipher for encrypting the message “hello” with a key of 7</a:t>
            </a: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/>
            <a:endParaRPr lang="en-US" altLang="en-US" sz="2800" dirty="0">
              <a:solidFill>
                <a:srgbClr val="000000"/>
              </a:solidFill>
            </a:endParaRPr>
          </a:p>
        </p:txBody>
      </p:sp>
      <p:sp>
        <p:nvSpPr>
          <p:cNvPr id="3" name="AutoShape 2" descr="data:image/png;base64,%20iVBORw0KGgoAAAANSUhEUgAAAikAAABSCAYAAACR6UQ1AAAAAXNSR0IArs4c6QAAAARnQU1BAACxjwv8YQUAAAAJcEhZcwAADsMAAA7DAcdvqGQAAMRTSURBVHhe7b0FnGXXcedfD5pxGDQomhFaZJJlO7aMiWM7YIwDxs1mk4Vk6ZNNPpv/Z3eT3exmdx20w3Fix5YDtswCy2JmjWg0zNRMrx/9f9+6r6bvPL3uft2jtZ2kSzpzX997Tp06RacO3WtLsARLsARLsARLsATfj5BZuWptNZPJ2MmTJ+1jH/uo/fqv/1dbuWJF7fESLMESLMESLMESLMF3Bz75yd+x//brv2HFYtHy+bxla/eXYAmWYAmWYAmWYAm+r2ApSFmCJViCJViCJViC70tYClKWYAmWYAmWYAmW4PsSloKUJViCJViCJViCJfi+hKUgZQmWYAmWYAmWYAm+L2EpSFmCJViCJViCJViC70tYClKWYAmWYAmWYAmW4PsSloKUJViCJViCJViCJfi+hKUgZQmWYAmWYAmWYAm+L2HpjbMvIVQqFU9LsARLsARLsARLsDDgDbP/5/9+0n7jN/7H6TfOLjpIqVartV+KdFSev0n8Tv8dz9NXIJ6l86Sf/0OBaCfByf79+23Pnj02NTW16LYEP4Cz4Uear/+YgHa9VG06G17X8zeC02x24ZOTgSuuC8GRpoPf9e1odK8ZCHyLLR+QLs/vgIXgPFsa0pBu09niPFu6gh+LxRFtWYzO1UO05WxpeikhaIAm7Iu/z4ZXwGLKB2/qfzcL9XUvBgeQxkPi70hxbz4IHEDk5xr8XQyk6QpaFgOUXbt2rd1wwxftz/78L6xUKlsul1tckJJuKMDfkTCYdKPTv3mWLhuOnWdxjd//UCDaUC6X7bOf/ax95jOf8Qiws7NzwW0hP/wZHR11vN3d3R5JpnnWDMBn6AEPZXt6elzYC8UDPaVSycbGxrw89ASNCwHomZ6edjxtbW3OG2CheAB4C57W1lZvFxAyWAhAz+TkpLW3tzs90ALPFiozeEy5rq4ua2lpWRR/APDQtt7eXucRbWoWT9BMfngDPaE7cX8+SOOgbgJtAP4stBMEF6lQKHi7aA/8SddBir9ngzSekZERx0O7FgpRF3hoF20C10IBHOAaHx8/bePo4UIh+EmboKmvr8/xLFSPg56Qeegg9xYC4S+gBztPy2ohAB74gsyhA/uEloXSA+B3wANfkPlicADwlwQeZL6YdgETExOOB96gP0CzbQs5caVN+B54Az3N4kgDeoLv4gotYecLaRt5KR++vaOj4/T9ZoG8JHRnaGjI8dCuheAAIj88Xr58mZ06NWjPPrfT8aJTZxWkBPL4O30/zXj+Tt+L32GUEBLPwoD/oQHG+du//dv2rW99y1772tfa9u3b/X6aD/NBOIs77rjDhoeHHc/q1asd90IBI7/11lvdIH7gB37A+vv7HfdCAHoGBgbsvvvuc4f88pe/3I10oc4UB3HgwAF78MEHbdOmTXbZZZedIfNmASM4ceKE3XbbbbZx40Z79atf7bQsFA9179q1y55//nk7//zz7YILLjitj6HT80HQf9ddd7njgTcrFrFMCh4APMePH7fXve51tmbNGneI8WwugAbyQTeyvvPOO93xvOY1r7GVK1e6HgDz4QoewmM6YejB+b3iFa9YcCcBH+mkjh07Zg888IDr8JVXXun3Fqo70A0e6EF3rrnmGr+/EHoi7wsvvODpwgsvPC3zheAJHt5zzz1ypKecFkZ+C8ERAG/Bw8zr61//etu8ebPLfCGAzJEv9gk9r3zlK239+vULtnNoQYe/853vuKyR+WKCOOSLDt9+++3Ol1e96lWuTwulJ+z87rvvtnXr1tnVV1/tvF8In8OO4e+OHTvs3HPPtYsuusjvLQSol4Qe48OgBd+zUJlDD3xGj8Fz3XXX2YYNG9y3N+NzqI98JAKUhx56yPsI6EHm4QebxQWPCQrwF8gaXY7BY7MQePA33/72tz3Yvvbaaxdk50EzPN69e7c99thj9vTTz9jhI0eFo9bmhQYpGAWN4+oIlCAqotQYoQIR2QOhZOQByDM4OOgRHI0LXP9QgXb/7u/+rj3++OP2z/7ZP3NhLQYQ7l/91V+5Y/7gBz9o55xzTu3JwgB6/viP/9hHjj/90z+9qA4UgI4vfvGLLqN3v/vdp2cvFgp0Dl/5ylfskksusbe85S21uwuHI0eO2J/8yZ84nh/5kR+p3V04PPLII+7cCS5Ii4UvfOEL7pjhDc5rsQCPMdL3v//93mE163DSgMP7y7/8S7erD3zgA+68FoMH5/fXf/3XbtPwmAB3IRB14oz//u//3rZs2WJvf/vbT/uChQLLqJ/73Oc8uP2hH/qh2t2FA4793nvv9eA2gp3FwN/+7d962971rnfZ1q1ba3cXDl/60pfcXyArAqfFADKHnkOHDtmP/uiPLpoeRsLozrJly1zm+O7FAPbJjDJ0YBN0YouBw4cPu20RXLzjHe9YNB74SweKvBn0LRa+/vWvq/N82vVvMcFOAPbw5JNPum9ngLQY+6T//fKXv+y++Wx0kMAUu6IPBg8+fjGAv8AnE1C+733v875+MfDEE0+47tx00y124OAhvwdvFoyNTu/RRx91p/rVr37Vo2YiXkalPMNYEMQtt9zi04cQTEUIA4grSnjjjTd6lBuNimdp4B4dd0SKzQJ502kxOJqBNL6XAn+UD5oXC4xegp6zwRM40jJcDKRpWejIKg3RrrOFoOVscUEPAXu6TYvhU9BxNvRAA3VH24BmHWCUAyhLubOVeSN6FgPB37PBEUBndzZtAigPPWmZLwbAE4O3xQI8eSnoCf6C62z4DB5wRFosgIeB1tm0KWCxnWYagi8vBT3YVeBp1j6B4CfXKLcYHkcZaAhZLxRPOj+/SWfLH8dT00FxJrkpWLD0YuqXZY3nnnvOp6yIMH/rt37LpwtZHiCIIfiIde2AaAywfPlyH8EyagTiWTyP3zgopv6I9ONeGFMAf6dTPIu/GVmCA6XnGYxMl28WKMdUOJFs4Ag8oTTp+s8G0rijHdQJP2gHI6i43wjORolng0a4uFdPG9fZIN2uxcBcbQ4APzQwDZmWVRrOlo65IOpPy2q+uoKedL74O/gLLpYEwBv8rm9b5A+ofwZQjplMcFF+Lv6knSh4KYtdBx315YAowzWep/FwL+qFN+ALfY56G+FtdG8hAP40b84GZqNxIUD5RrxfCFA22pTm8WLgpWgTNEQ6Gwg65sITbSfBx0ayTeM5m7ZFXYGjWVzki5T+e6H8ifIAv4OWuJ/+PRfU52m2XCOIcunrYnEBXp4fzpoZPIsKMVkzZxmC6aHzzjvPp+9jXYopYgKX2MwD4ISYWuKKMuHcmGLatm3b6T0XOD2cMHliYxqCYCqdZYL777//9D2u1EcKR81vZm5wviT+Jh/1MqvDPg9+A4s1IJjIVB34WOuE5rRQYtaokbGcDYAT3HS4TF+yrsmMFW1fbFsWCvMpH7Ts3LnTA9W9e/fOmf//Nc3oEEsETO0j94MHD85L/0sF1EMKfrB/hmWcZnWiEW9C/s8++6wvUcUGx4VC4GZKnv1BR48eXZAsyEvdlGWNnt/zlZ/tOffhCcsmyAhewbfIPx/efwxAG1+KUf4/VfjHoCPfLb8UkOYZv7/feJj4T37N0LUoC8GwcJLRKbPWzG86bRxPOFAqjM1zN998s3dgOEjus0eBe3T27IfhGZ0viTVW9gyEQ2Q9kPVknCozKpQl3ze/+U1fZoryf/EXf+HlCCRYimKGB8fO8hObSOm4CGCC7oUCgRcd4N/8zd/Y//7f/9tpgEYgLfCXWvChyAQpN910k33+8593577YddqXGmgvASG8/8xnPuObn75XQHBAIMf6JvyCJnQHuX23AP2CDuplfxH8WEzgWu/ACN7RN3ADC9HjNC4GAwTsyCz0thk85GFW8mtf+5qviWN3i4GoD5oI4FiHJviqb+8SLMFcgE1h4/j0f6i604zdAc3m+4cOtLK+pYsKUlAOHCWzFTFipQNnQxobNHlO4IJT/cY3vuHLP8yw4LSZhWCjDcEFm/NYMmKJiMAEx0egw36Vv/u7v/MRORu5WGLiCg6WkSjLPYIVOgFGygiRoIGRK+XolMjDbA/HtNjwCY7YvAf91IWCk7eZhFPnVADHRAkU/v2///f2yU9+0h5++OHTncdcxsIzZn0WOsUbeWkDifJ0NIvp+OoBHAulpxHAY5bwwnEsBhbLnzSgS5yaIBhms9x73/tee9nLXraogC54wxV6mqEpOmBONK1atcr5gt4sBEdAOCbKUJ4TMm984xudzwvBQ15wRf1s8OVECadl4nmz+LAnNtLSJhKwEJml8+Az4BH3sJ9maQDIG6leTvH3QvGdTfl6SNO0GKDuNC2LxQOABxyBZ7HtqqfnbPCcLQ4AW2dAQh8EPnA1iy9oSJdbLE2Uwfc3wjUfkJd8kT9+p2lpFlfYeLp84GumfBrq8dTTCYR/mg+iXDothJ5Fz6QAKAkjIRwxu5Xf9ra3+e8Y6eGEcIh07AQMLN1w9JMGs2QEQDBHJXHqccyVkxt0MozUOMpG4MNJBTpmln2YGsZBEnREY1ly4qgtI2iWQjjKyY55cFOe+kjUQ50ERwQ4f/AHf2Cf/vSn50x/+Id/6Im8zKIwowMtBF8EKQQrv/M7v+M4gUbCgye0nzxhWOCAF/NB8DuCLa7wnlkCgjaCPvBEmgsiD3xjNI384BkzWgRs6TyzAWUjEeghK2QCHQQDzSpv0MEVXiBv+EOb2EOEnJqBwAHAV3BwBQdLj+yiJ8CdD6Ld1Etb0FVmQZiNI3AmKKeuZoBgmA6dUxIE688884w99dRTLrdmcQDRLviM/qB7IafFAHbDcVXwQBf4kdd8Mgs6WKYlSI/gixk9ZkoZOCw0OEWvwYXd1+tN1JeG9D1o37dvn+svgxJsikEL/EVe2CazuM3wGnlTDh0GJ23BJuD3fAOPRkDAhT0xowtN/B06OheueI4tUDc4aB86CD2hO+SZq12BhzzQz+wXNpEc73za7SzKk282SD9D5xgMwiP0GH2OfYLzQdADQA+6B4/hDbREfzEfpPFAD7PjN9xwg8s6aGnW92BPtIWZengNb9EhfA+61QxQX+BhgExZfARtQvb4INrWiKZoB1d8CzaE3sIb6GBmkd/4aGSXtq8om4aoA11DVxio4b/CNpAd9tqobCOAHwy+mYCAPtoJPniNX20WD7aFHaJ36A3l4Tl0oefAfLgWFaQAOBj2kzBK/eEf/mEPEtLHXDECHA/HkiAGQglaCBJgKM4ORweB4fhw6nTC5AEoh5DBRWNhDgqF46fz4VjjP//n/9z3ttAJxbsYYmYFQDCBIwyTZ9xH6CjkfAnFI6EwXBEYAA9oIwbDM+qJgKIeCJxYguIkFJuOOR2FQwTgQZq2eoh75AM/dOMk2KvzqU99ymenqL9R2XogDwmjZmYLw8IgOH6IAtGGZhWQvBgPewowMJQYh5ietZgLV7QZ2WLQGAX0sLzHEh3GMR+k8UMPsmDWiyuy4xr1zAfggjcYOstqvEMAx/6nf/qnPnOGXjUL1AkurrQDfMiKmb5mO/NoGzInsEBGBNb8Djk2C9E2dJdlUmhBZuCeTWfTEHUhKxJ/Ywu0B3wEqtyfDygXtADwJ/13s4A9/fmf/7kffcQhM3jgN6cNkduf/dmf+bIU+jgfQAO2wHuO0DtwUB6Z0caguRmgg6J+8OGUmRFmKTrsEzyz4Qo+oLP4COhhdpnfyIvfdB6z8SqNlzaRCHSon4AA+2agxd/4v4UAvpdlOQZj+B1sHpkvVG7YEPzBzhlw0mFhp81CtBFdYyBBf8CVv5vRYyD4DE+QMz4Zm2TWH50i8G4GQp74QAaznFbFvuAVPhl/OB9/oJk2UC+6h18m+Pq93/s9xws+AiB8NHoRkJZ1GpAr9sDrMKCBIAP9oU2Uma1cPeAD0TcG5wTK9MmxbWMuHawH6EHmBCW0E5v6oz/6I++/Ase8PKpdFwQoP0BgQGBBkBGNp0ISwQJE4VhpJAEEQQ0dCQqVZlj6d5pwghqEyDPKEJzwG6fPlZkUOkTowRmhaLzcBmHiPHEw6fJRN3DFFVfYL/zCL9iv/uqv2i//8i83lf7Tf/pP9vM///MeFNHmyy+/3H72Z3/WDffXfu3X7KqrrnK6oy1poGPBGNlozKZjom/4Qt7ZyjQC2ko7Lr30UvvoRz/qgSFKiMEtBAgIcBLMcr31rW91ecFXlKoZeuAryofSwW+WD1heYSmg2bYA4EFOGBaGxDsICGyJ/lHk+QBaQ8boC6fFmL1DRsgHHWkWwAXEyIjZO97RAH70i0Ca33MBdJDAhaxwMsjone98p8/q0XmhC81C4EHf4HOMaoBm+JzOw28GBrSBTh5ns1CAHvgMP3Ba0MV7eFiGipN/zUB9voW2hdkXglE6Sl6c+IM/+IOuj9gUgyb0CP2OgcBcQHvwI4xc8Q/InKUwOlDwA83SR+dNvbzfg/eEwB86r9Bl+Bd6Vg9xHxlBB44d//qhD33I20hwwQgdaKSHaby0BxkRvOEb3vCGN/hL2ugEaVO0Z752xXPqIxigA8bHvuc973EeNcuXoC1mmOg7mDGnT5iNH/WQxoOuYeP4QQbK2Op8thllwUP9vF8EPASQ0AEOfjcbNGGX4OH9KxdffLH7zgj+0D9khm414lG6zfRFlKdelnIpB25oQQ8YkNN/pn1ZI55RBh/DO094pxA+FBvHv1O+WT4DvNsIm6ZO6KIN9L/0ceh2s7iQCXJiEgN9YbIC/45vps+B5kb8ScOighSUH2Un4XDpNENBaBCdTlyZDSE/yskVxnPlGQLlCiNxOJTBCEI4BB0YG4JmpM1vlnCYOiLC42U/dLY4boISnAwvIkJpiUa5BxMQPHUQ2VIPDIYxC0kBMd1FPRy7JnDBaFFW2kN9jQRIcBJvSMWZQkcab5RJ32sEPGe2iTZhZAgbXkXH16zyEKUTRKIoKB3BFo4MHs8GgTuudOYEFtBCB06AEg62GQg8jD7BhfzAR6eOUmMozfADngZQN/oYCWiWJwHIhkCAK7gxVGiCV/MBdUWiLJ0UDpClRvBAbziy+SBNN2XZvwEN8/EkDeCI/FwpD576l3XNhzOeR9vodLEx5I1zp63kmQ9PQLptzUI9P6iXRHvQQRw0fEZW2Ag+qRldBC9lCW4JcvnNyDGtQ820DR7gmwgmwUEHiI3iewiWovx8ePAltIfBDMvdXPExyA7fMxsE3uATNoWvoVOAFvhBcAeehfIf+4YWcMHjaF8zeKArbBR54ecZvBLQQQs61AzU14UdYaf0Mc3qX5qW0I3weTzj93zBThoog98jCAAvS/D4VXiFDJsB6qM8fKB/CTkxE0egAZ/he7r9jdrJc9qEvvBGW4JR+rzwywsBcNHXYlvYOoNIADrgEfU3oiENPKfvhn76eQJmZMYgAP6EHOaDBQcpVEYiOkJRMRqcOYylUgILIj8ag7PgDX38DcG8qps9JygWefmNsyTIIHrEScBYjJRAgysNfPOb3+yGgcNgdPLhD3/YnRQCofNHoODkHsZEVErCOXCfDg/8MV2GAJpJ6bwADMaoeLPjr/zKr/gemHrhp/MH0HYEzVQZ9BAU4ERDSGmB15dtBOk6uNJ+0kKAcvCHwCACN9oX64T1wPN6GkPeTA3G0hwJuUTeuSDwAJSjQ2dkdP3117uuIPNmADzhWPhNShtAM7QAkY+OBd3FSTDNipHTSaBbCwFoAif8CBqbpSUNlKN8lOX3QoGyUY5r0AM0Q1OUha8k9vlg10wnswae5nczUF/nQtsUbUjzJNoYv5tpVwC8oA3IKvgNxLVZwCkzyMImAHSa2RD8xEJw1tOO34kAYz6IsrSHgIAZkAiMF8qXdF74stBOHAh+wluClI997GM+88rMEB0Xo+tmoBHfoC99fy7eRt4ISvgd/IC28F/N6jLloz76K3wGs4vInkAB2af51wjiOf0p5WMpjlkMBmzM5nGfFHVFO+qB+/CaNqBv0MQAkMAJnNHu+SBowv8yCGaCgNlAdJuBI1egEQ31QB76F2bcCZje9KY3nR5Yk5qBBQcpNJ4O5F/9q3/lyw1UiDAACCJoYPr3J37iJzxQoCOP6WAiKKYJmQrjOxOM3tlXAjN/6qd+yqc16aTI+y/+xb/wkT2jUIIMXreLY+RvpnN/6Zd+yX7mZ37G8+MsmU6P6Slw/+t//a89mMAo+BvcXBfSmdcLASGzpEH9TF3VO7P4Xa+YdODMXDCaogwKQ6AXo4B0/vqyaQA/NCBcyhLc4RCZNk2f1GgGkAE4cBIsFzGqCfqAejyNaKQzh5/s22BzFwErs2sYBu0D5msPQFSNnKDhi1/8ond8LIuAL/LMBmm+A+Fo4Ct8bpYf9QBNAO0heEbHmjFy6iPh6IIW5BX0REfYDATtXCkTV3AC8/GmHgIfNPA7/l4IUBanwwiLaWTkzL4LllmabRd0R92UAWfQNB+ky8HP4DEJHOnfpGZpirKBM/iTLj8fv7Ed/CHAngsGRQQJzM7gF4HA2wjS+MFFeTo8BhN05OghA5z5IPBTL6N5aEE+0ILNz0VDPQRN5A/+NMvTgKiLKzPqDGzwzcxG005m1puFNI/oLJEb5WnbfJBuC4Dvojyz0PhSBmzwOgLM+SBNC0EJNkFHjE0sdEATs4Esw8JfllUAaKPPxfdEfeGjGwFti42y9Lf0j7y/jECFZ3OVTQN8YTYROuAzgQptinYFD+cC6CWhf8y60k9xoCVmFtFF6EnzsREsOEiBYGY/mOFgNoDf4bypjNmPeM5viCCIocGU5UpCQcgXedPXSJSjDPgRVIwiqIdn4AeCpsgfMzDQFzRwpd75GDIXBJ65BN1IeJRhjZAROZvyUGJmoTAMOsHAR9m56CMfSoPzYVqQfRMoN6eq6OSbUZwAPv7FN0MYZbEZE8XBAUIrCtqojWnaqAvHS9DJ78985jM+WwQdyCFmreYC6qEssiLIhCZGEhxNxyFGoDAfRLtxoDgJplsxUgIneN2szAMPgR/OlClONtOx0YuNbBg/NM8F1EWiI8fh4PDAB29wOPCFa9TVDIAvdIVgB2cKf5ptF0B9kR/Z8vd8bWkE1E1Cb7A5BiLsnYjNs/O1K55DA04KZ0VbaBttBOZqVzyDtwSx8Jc9F8gdHNDGDBg6AK+hiXrmAuqnHJ0n5ZgZCl4THFC+mQAV2pghYOYXnhC80V4GNRGkAM3IDf7Q+bKczQZI6GHAF/sV5pId+KmXoIbBHTYdG0S5n/aDc9HCs3iOf4AG5B48WSjAQ3hNh8lSPG289tpr3Z8tBhjV0zb2ADEInE+fQ/eiTfgq9umwgZxDDXTADLyQO2k+AF/goi3YAu1hmQQf2Kx9gYfylEPGzKrQNnSJhI+PfHMBOAgmmLXAlljNYDCK3AgSmJkB5pJ5QASi1E2fQ7tiIEy7qKsZQIcZcMIP6GE5lEExNtqsDuU6u7p/DaIxUIi5/vo3Lmi2YQkSQHAYC86O2ZYQaADTdSgxIy1mjsjD30TP4QARPHjYWEbnSmDDVHEASkp+HBWGzegehWZ2CRxhNKRwBlzZmEWHkgYCPsqzFoohcAU3NIQxgAc6UCyCROrFKQTwnClB6CRip57ABd2BiytODkeC0uOw41nQTEAJP5jtYqYOnNyrB5wkARoBDAYIBA54RzupH1rIQwBE4MrzNGDEBDKMgOADAE04JwIUbIDOhsSyJEaGcwdnesodWTGKgxaC0GgTib+xKUYQyJ88yJ36wEd9ARgtzgQ+MhsIBM3gIi8OND4lAX08j7aTkDUdLJ0z/ItRD3whHwAeOnUSeaLzjLq4EmAx+oFv0IzsgaCDYDZ0HMfKb2Y5kS3tClzIig4APrBBGx3lWdDMNQJ4bILAnb/TtAA4OviDnqPvAM+gA37Q2cBf6MC+4B/togOCZ+gRbUHmBDfwH7kH4JDRG3QGWVEeesFHZ8Ez2h30YA/ICnug3jSgI/CFerEN+IO8uB8yAMAFbwiKqJO2B18AglpohSbaAY+gJQKMSMicvATCyAobTteDTOAJy5W0A9qhCxuBJ1EnOoPuID/wpO2cPLSfdsBv6ED/Qp5pgA5kBQ/hD+UC0EN0ATzQhfzgD/Kpx4PugAf+IvM0ngDag96hOwRkad0JwB8TCKMjyIXnwR/aTzlsDhmAB16jO+h8us7Ywwe96WXowMcVnwet1IWPqKeFv5EVeKizXnfgDeXxMdAGvfAo+mPKk/BRDMDwO+RH5gHwGP1GhuCHz8g66gu5gocgAf8Frcgq7BwIHqEX6Dptgi/p8gH4C3wyvhY+Rn8GkI/gBB0EB7KmXcgN/xRtIiGrJ6WDu3fvsZHRZCae+82FQ0tw1oAiIBycH0rIbxxlOK9GRlgPLjDlw0hQKpQGw+B+GEooVzOAkUMPCo2TBHfgqYc0bq6RD/oxdJQTx8xvcKWdaZSph8ARV8rhjKEH2hqVqYfIwxXDhqfR6cHjtLNtBnAAbDhkREJZDJsEr3Gu6QClEUR7yQc/6GQoCy20Cz7R2TYjb9oU7cOgcUi0DaNP820uIA91wRtGUgQfOBXoCSc5H44AcFEm+IusSfymXTjZheAKR0wgB28oD6SDqjREe0noCo43Om/0GGcMj8CJfcB7ZBY60AgngKxw7DhSOqFw8rQLfeL5bGXrAdpx9nQu0JAeQABB/3zArCAJ+8ahY/Pz6V5A1MWVMvADXUSH6JjoeAhumgFwkKADnsBTZI59NwshT9pNEERnhbyQDXa+WICv0IJ9xYAm2t4Igu9xJS/BFO1CXvhl5A2uZu0TCHy0jYCBK8/moiUgyobeYAPIjPqRFx0/eSLfXAAOykTfQFnahB4zAKStaTyz0UeeCDYZeDNjSbua9ckB5MX2sE9sFT5jnyR8GPbPAGE+nEtByncJEARKFCkEgzI2MojZFJN7aVwBga9RmbmAcpECwFFPU/p5QDpfPEfpoItnjfCkgWeRjwSAJ92ueqjHGWUpl8YRkB69pyFddxpwvhg5V9ZymQZmxIuTjg5rPgB3dEwhJxIdQ3QO9fXW/w3EvXo6wduId/VXIJ2PkTn7fvjNEiGObD4IvnGlHNeQcQD3Il891N+vz8tvcMW9oLVexkDcizKktJNL40njC0j/TgN50ynuBQRNzUJ6JAk0QwMQdTKLQLDMCJqZTP4Ggo5IcS8gfY9Uzy+WxujE4Bkzm+k2zgbkSdcRZUKv6oHn9XjTOgiE7CJfff6AevyN8Aau+LsRTQFRPp0n6CDF/dnwcC99P35H+TSk89U/S0PUm66TKynKhQ9rBsADRLvSfA68aZiNNlZW4iWNBHAEGmkaZyuXhsgbMqJMuhz4CFSC5tlg7qdL0DSEABopAoAg0qlRnnpopAiBP40n/o7fQNATaTaIMpGaoS3qDkiXx6DSz9JQT0+6XDpRfiGGGWUC6ssF3jQEDekrhkQQwjQ/m73ZeMb0L8tPBC6MdCJ/MxB0RcIgSfW0AI3wRvn6/Gm8jXDVQ+BmJMNmdNrHDASB10KAukj1Mo77zQD5gu5I9e1I/wagPxIQZUhpPUnjiWsjvtYDedOpnh4g/Xealnpo1Jagk+t8gA5ShmUVDiage4xGud8spGmI3wTHdDaf+MQn/MQlo2zakKa1ETRqz0KBMpHAFyn992IBvjbL2zSk666nj+t8EPnTv+vTbLhmu5e+z+90u2bTt/T9aE86pe1jIcCMDr6C9w8xw0hwGxD4ZqMpDeQNWvidpiXuzweL144l+H8GCL8ZBZgLFqOYc8FLhe9s8QRvzpY/QBpH0MU9fjM1yjIEnQVT7dybq6M423ZR/mxxAI1wcI92MWVLsMVyBsFSGtLlZsOxWHipZbUQqKebv8+mLUCUfynalQbwkQggWA5B/2LPRjxfKARO5J1emoup/4UEPwuBs+UxELQHvFRy+25DdNBnAy8l7YGLa/p3GpjFY6aVZcL0XpWARmXrcSwKGqBYClL+H0Az0eFsgKAjgj4boUeUerZ4KJtOiwXKLnbUk4ZoE3jOBoKONJ7ADa1cgXCUca+eB3Gv/v5CoR7HYvAFjno643c4/LTjT0N9mcB1NkD5l0JWkc4Ggi8vVZvqA72FQtATfI82cj/0LmQVeeuBe1FmtuekNM64D3A/gN+RFgtRX6TFAmWh46WQ+dm2CaB80LRQCJ4DgSdgITyKvFyDlsXwJ01P4ArcAem/+Z0u0whmw7MQSHirupI/T0Nm5aq1VRDzbouPfeyj9uu//l9tZW1D3RI0D2xy4/X4bDTiHTEsEwDzCTcNCIlpWY4uslmJF9cx+ml2k1sA8mSD3Oc+9znfJMkxYTbwsRa9EMAAOMLJtzqY/uN9NSwRLHT0xRIKa5scpWRkyNsQcfAL4Q0APZzIueGGG3zzFdPWC20TAJ85TszxTjYCkgKgqRFd3IOviSHNGO6XvvQltx32eCCrhbYp8PCdDDbrInOm5dmTwLNmgPLQhaz5mjh7GEJ30MvIExD50/jjOTzmNA3tYpmBdjHqDpk3SxMy55QUR7jZuMk7jNjns1A80MnpDOhhFggdBNLtmQvIF3XxPh9OIbDBltQsjgDwkNinxCZkaEFWC8UDoP/YFadtkBX6jMwDwBm0h84Bab7xGzvnW1ecjOCdU4x+0/4i8ADkD/6DM34jK47F43ewc2S+mA2ttAm+8A0a9jDE5zYW6i/CzrEJNtfCZ+4FP5oF8rL5k/cusbyJT6bdwY9mgbo5NsuGel5GhqyabVPwH1rQf16Kxh43Xl0fMm+mTUEz9LNPiReD4nc4fVgv87kg6EFW+AlkzkZfZBXLv5GnHtJ6GM/Bw/4m+hr6GNqVtvNmAR7jk+HPnXfebYcOJ68zgDezBilBKM+iQi+gFATyOyD9G0gTGXjSjfzHAtE2OgPepUEHyhQZjjmeNwvgodPFcXG8LE5MLCRICXrAw0kO6GIvAlPIC1Uc5MUub4670WFhDLFzfSGAAuIEeaEUSw7wJpzOQoB2sfkPx8PROgKehbYJAA/BF0dS2f3OaQMgeDcXXTyPK/lwOJyW4AQG0/LQw7PINx9EPmRF29gFj8yRW7M4gu6QOR0XHTpOh3vxPJ23Hnc6D+2hXTgg2pXeizOfDYc8cFQ4L3SHIIfOHHzgCVzNAs6UIDdOWS2kfOTlyvs9kHuc4oj7zQJtJz+8oaOAFmS1GAAXeBiMYOecVoqAcjaolxl/4xvoPLFTloiwr3rfOx9gi/gb/A72jcyR30IBPOgwOghfsE9oXAiPAcqAB5mDB3+6mL4DPBz3JfinA2WZM+43C+Ql8R4efBh6jB7G4GghdMEfjiAj8zgS3KydBw+pj8CGVwggM3QQ3eF5M74w8mCLDGqQOb/RnVjWaYSnEY3UCT3gIcAgsKWvAV8ztAQEbmzz1KmTduAgvvmI43D+p4OUj370I/YbBClqdLqSeiXjby+sFL/rhUX5eBaVIaR/rICy8eVJXprDC3lwPECzwgoe4nR40RFn09m4xH6I9AhrPgAPQBlmLriCh44iDKtZQF50NLwECufFSIQNVCHbZgGHh6Ngtzije2YuwN0sbwIog9OhXYzUmJGBXwuhBf6QcOw4DIyTDh1YCB5kRX6+6EonyvtdCJyaxRFyCjycuqETRXc4nhcd1nz4Ag9XynAiiQ6L99WgOxHg8rwZ2uAx7aFdjIL53lQEX/MBdUQ+glqCQF6IR3vi2zPxvNl2wR9mCXgJIqNq+EzZZtoSEG3HsRM00Xkic+4tRAeDJtqEHmIP6QC3WQAPfIbHzDYhczpigsuFALyhDDMFzH7xMkSCrwhMmwU6FfwNfofBDHjiuOlC8CBfOmDwEAiiO7RzIX4neIPMsQkCC/aFhZ00CyErggsGNdg5x3CBheChXhIz5MwSsemcQVazehN0APhB2hQyB0+zdh4ALQQFfK4DmaGD8Ch4PBceaIFursiKQJCXZ2KryBzZA+Bolh50Bzy8QI4+ho8tgrtZmUMLiXbhk3nx2+OPP2kHDyUfEfbncwUpsxEb90AclZDSQPnAwTMUrz7PPyaIIIWX4/BKf5zyYoE3rmKk73//+93BLwZQEt6USpDCJwcWO+JDL3h1PgrIW2EJVhYDGCbT5ARvTP0vFujI//RP/9R3nLPcs1hATjh3jBNciwV4g6x+7Md+bNGyApgix6G+973vPT0Lt1DA1vhwGyM+3iZMR7EYYJbg85//vI+seHX5Yt9lwZFnlmnogFmKWKz9g+ezn/2sy4mliMUCLysjwEDm6SW+hQLLNMiKZRqC5cXC1772NV+Cik9+LAbwseggPEIHF6s7dDS8eZqZGF5Zv5iZFIDgDd1hxoHTcYsFbAo/SEB5NnbOrA4dMZ05wc5igeUVfAZvDybgWSywNIceYufwaDGAT0cH4RE+mYHfYoCZGHiMfaPLi/Xt4PmTP/kT9ze0a7HArA7+65vfvMkOHjzke1PwGWdMf3jwUYtJiNKYnie6YU0YhnAPiFfd8urnCELqgU4bQ2YERAf1jxUiYAP4TbuZLl8oBB5GvihhpMUC0XbgWugILQ2Up00vBZ7AEaP7xQDlwUP7zgbAQ0rLKi3LZoD8wR/wRFDeLKTzQgt4gjcEmeCbD9J1pnFwBcDTDE3kiXwhq5AX98HZLD0xiorygQtI1zMXkCfqQ9ahgwuFwEMKmwjeLATSNAefuZ4N0J7F0hMQtJDOxibSsjpbPJQPmQHNyLse0rRwBcdi8FA2eIMOnA0eZBV2HrrZDKTrjPYEb5q1cyBwwJt6WUXb5gPyhH1CAzgCH9AsHvLNZeeLAXCUxWNqV1SR3BScEaQwM2LZjG9aYtmCKS4CFBJT/gQcTP8z0mI9lVHtbAymAXzB8fd///cdTxpgQpoR8Xc9c/gb/ChGMDGdN51mA54hDHBwnStvM5AWYj0ugrVI9UDeSI0gXaYRnnT5dEpD+h6yjL8DT/wdqf5eQKO/65U38tSngPp70BAzb/WQzlufGkHgAtJ56sumUz2Ao54v/J3OH7/j73pItwV6gqbg1XwpDWl6gDQ+oFHZRjgC4jfX+nxpPPGMa9qW0+X4DS1xr75cOkXegGgH9wPqy5DqIY2H35EC0uXSeOoTUF9/GurzAul79c8CmBkmBdTnm60sfwef43kj2uJZpID6e9E2/g5+BaTzpX8D9fYcAK40niiXTnMB5WdrT8BCcMUMfOBMl50vRf6AufAEzHef8mme16eA+vtp20rDXLhIAenf0Y6gJaC+bKMEUA5I30tDOn88r7+XrjvyzAb1ZSM1ggr3656dodVUum/vXvvrz33OZ0FYX2J6lT0N7EVgXwHTeUxTffjDH/aPDqFEUWnaOXPOmqm69EaueBZ5SUSnBDTpZ+lEQESww1py3CM/EVtEclxJgS+diDTZ1MOuftbqKR9110Pgr08BBDlMq7I2Cd765+BM/50G7kMjwRYBU9BeD6FAaaAd8IGgkAASGljvj9kteBFtivpDiSMBPIs8XKGD5RzwMDvGWwZpF+0M+tI4winzjH0L0AE90EJCN+BxlCdRTwD1ktL0UB/LE5QHH7SQ+Jv7PE+3K2hPA/fgK+vhyAaa2IQVm2PhUT2/KRM4o31xD/zUC0+gBbxMaUa76tuUBvDAR+qGFmQWfAVPyK+epsAZvAG4R0K+8AJ8JPgMvnoI+utpAuI+5ZA5NAQd6Bf1htMJfqRpoe3UG/xlsBI8Ch0I+4pyaQccwN/UR/mQOXyJQchsAI7gEfygDaEj4QtIkQ95hS7xGwi6yBP5sCtoQF7k4x7P0vIKGaYh8gWedAIPvKLuevskpSHNY56BL3QZumhjsqEw+Thluo1cAa5pPOnn5A/fAS7kBX7uIweuAOVJlEnjRaZBR6Tg+WwQuIKmoIUr5eAJ/OEKX7kXdQakaUl3hughuhO2TeI3CX7TPvJEfWlagh74CD+iXdBBGfhC27gPLmgLuoKWNIAnbIIy+ET4SeJ30ASeqBsc/I42QS9lyQsd/M1v7tFOeBO6yD2W5UJmaXrAh96RB3poV5RH/tDBffDDF6CeLwA4yRN2TvugnzLoAnioox5PtCcN4KIsOKCHslwpn8Yb4LTUfqfh9EF/OqDp6YLdfsft9vQzz9gHP/hB36gGEipjwxprXwQrNJ4K2FBHOQRCHvIiaO6zPsUziIdREMaVvRFxjJVGk2A691gT42+ETznus7mRdTzWkOM7HAgDYQHgox6EyH12TPM3z3mGM4u1VmgieGK9NS2Y+YC2kR+8rJvx4T5etESiDmjlOflIjSAEyRophsD6+lx7Burx0B7WVjk2yzo4u7qRA3zkeB0bAdlDMF+7eE4ZlITAD7yUizVoNk8RhLIHJQ1pvJRnCQ+5oKzUz+750IP4RgM4Z+MHwDMMkA217BWAl9EODBV+o3fsaZitXXEf2YODFN914RmBNZsb2UiafmtiPUAL7aIM7UDO8Ah9iz0Z8AZa0KW5AAfIfgP4y1FXAn3ahPzYB8OGVo4Osj+HjWdAIyMHoIfOhJMOHINEXrSFT56Dcz6gPG0j8RuHBR3xBW3eKMmGQnhdD+QPurBd1uSZYYVPlIPHtAdc8Jijos2s19MhxJdwATZYMuCB180A/gE5s/EUO2A9nf1A8AngCl1ssI79MPgu2gMEL8IO2GwMf6EDueC/8GPMANNm6oDf9XtzwBMAPurFsTPAg18APoyNjdgU5cNXAFzjdwB/o8vQTxvRNewdf4uNsdeNa6OyAUEXbaCzYSYcnkMLbYYX7IGBnkY44h54sEOOkbO0j77iF+hMKY9ux7HV+QCc8Ae/wQZmAF/MPWSH3jSSf7QTWuBd+EHaBv3s78AO8Dn0HdDDniP6AdraCPA5rAygt/AX+8Qfwx/wIXdoYu8cNAJpWQPQhJzQMehB/zl+Cx7oZKsE/hFdYh9L7D8J3gJRH/tL6Pti7w1fFKct2BO2jr5j+3Tw119/veMKPGm66APRZWwr8MELfCAyhGccNa7fjwWfAg9XdAbaKYeMwYMOowvQSruhg03EjfxGALJlxYU+HHqQDbrDpAF8b3ZP12nPiLM8efKUPfvMsy6Y+k2AOHg6EJSUTUT/83/+Txc0G7/+1//6X/bJT37SzzizeZQlHpQxdvOjlDSO94ggAJiOMTNDwgzHDTfc4M9x6py3/u///b/75kje+QB+mI8zoYHginJ/8Rd/4XkIgKDpv/yX/+L46fTABw0wlAiO8jho6AnHy28UJRJ/pxMCI8VvyuEgcFz/+T//Z/vDP/xDFwJKj0DmApQKx4VhQDeCos5mAEWgY8PwUCBoic1/KAD4cLJpB9gIaAcADjZMwVucA7hwXHTMGCgGUo+Hv6kXQK7kh58YIycKeH03nR1/IzvwkD+UuBFd0INewVMMkOANelB+NroRFEBL1AvMhge9pNPFIePIoIVOB3yUwUDngpAvgR8BBnKCLnhDEAZOdtSjS0FDmq40UA5c6B+BGnQROBGEoffhmCMwBM9suLiPEyZAhwYcB/gx8rnKBfA8TS90oEfQAU/QKzqHejyBO3SGDgGZE5QiJ2iAfuQGfgIWHHXY1lwALgJ0gjn4zWbP+qC4EQQ9ODvoxhewoRZHzzPooH5snQ27BEHURV7up/MAXKkb2gkseIUAPg27pA54jC+kXfCsHoKvXMGN/eC/sC9wEnhRHr/IUjn8jjKNIOhCT+AHuoz+0/Hhnz/zmc9454G/ibzUWw/UQaKzgg/oDW+aJeAHD/REOxvREzh5RufE3wyu0B3aRGf1qU99ygOp0I+5IOhBd6Efegi24Ct7HuHbbPZJ3aSgEx+KbBgg0h8RPCFv+E0b0eUIEGcDytMWZI4Po42UQ1bIGZ+EXqDjjfgTgH5gE/he+iDKIhcSuOjnuIeuB0+jPfAN30gQzUAaPtCR02lTjn6FurkHLspAN74Wu2vEd9pBUMEgi/6RwJSy4KEuVjYIuOsDC55HO9EPAlDajlzwd/h7AFqoF39GnvkGSegpOka9+GJkzj1OW8GjuQaNaXBNhwHZbM4m1KFjFDAh7UDTVyJDjAjFIC+KRiBA4kU3pNjDwj3KoRAsGdFIDAeB4PBxlDhrFIRODecHgBtmf+hDH/LGUR5lgLnMJOAEuIcAqAdGEnWiEES1OE46FxQXBYGpOCpohQYA5USxwDVbwqhI6d/UCS6MlmCKkzx/8Ad/4AJFuRB28KoeqI9Ai44cJYKGZgDFQHloM84L/tNWOk9GEHSGGAr1RmoE0IYB46QwUBwO5VF+jINjcShx5E1DPU4UDCNFH7jyN86UUQPtog74NReEQVMeGuAtv2kfis0RYzrnuXga98lDWQIb8ASfcMwk6JwLoAODQn84Jkj96BB8JoGD0wF0ehg/UM+jAOrHyJEXNMQIkb9J0Ake6gyYS2Yk+AMd6DJXYLYyaUjTGL+hCTzYXjiKelyRN5whtEID5WgbjgsbwFHx8kJkRbvng6gndBhc4EzzYi6IfJTBvqETn8BAJpwvHRcBEDoA/nCm0aa0ztAOOgoCfpw7wTv4eAaN+A9kFv6wHshHwmcRoHBFV9Bb6sd/0U4GT/BrrnameY1c0Fn0hA4TPDyHNgLFuQB6CCQ4TUdAQMBP5wYvwEP7GVkzwIk6ZwPqpx3YFfzAhzJLCn8JEucrnwb8NAM8+AxefA0dF51rfcfZCKAbWsJvwSNkGzQy04PN8pu88BFe1AN1IdPwYeh1APdoIyndCdfjCfz4BGZcYuAdwN/oJ/Q0sovAh1zQF2ii38ImkRE+g76CegjguE+fiAwpC995lgZ0FH5++MMfdr1F3+hr8MPIjD4S3swF4EXWnMxiuwfBEn0LgLyRGafIwD8fQA/56aegH51kpgfeMrsJ7xu1ox5OW0y1WrGOzg7vxOlkYHIa0kqEUpAwcK4IGeZROUJD6VBImAyz6dRxBCgGANNoMHXQ+cJYjr2heKFwGDmMwMBpLPdRbjpXgiPqRrgceYIRTIGBg2cEFdRHGcqSoAOlQ8B0RjFrw4iAo7qzJWZLSJ/+9Kc9L0tHBFkAfGJKliDlj//4j/0+DE8rdAgARUNhUBZ4RDsI5gLmElQ4thBorJ/igAjsaFt9J9wIHzKEN8w0kZ+OGFrJyzP+hqfwfC566gF+BsB3Zi+QMcodTqwRvuATz0jMMNA2EoEX+jFfu8AR/Iln1Al/CAoZpaCfaYczG9DBwBtw0gZ0E5zQwb0IqCNImQ2iPSTaFPwhQIQ26E3bU/ChHuJ+XEP+JGC2cvUQ+QPAEwkAT/AwDdxP0wlwDxtjqQUdZvSKTsMrntXXNRcE/ekyQVcjPJEfgK/oGo4bPWN0BuDokSP+A3+TltVsfGN0h8/CfzCw+uIXv+h2Qn7SbPSkgcCIgQp48EVRFh8Endg6AzToqa8/IC2D+I3uoMvwHMAeYmQ7FzBTSweDLdMZBNAJMyDBFzGTmrbduYC2QDs+j7biowmeGunNbABvkAmz38y24y/hFX4fuwqezQURlAAhF67RDjrY8PP1kMZNGfKQ0vcD33wz4wH0lwQiyIi+IAbs+D94P19njt0QIGNn6A8+AhnBZ3SamUZ8PDTBO/JBY9Cebme0gwEDy5bMJP7f//t/XXcIFPCD6bY2wsFv6qLPZjkGuRBgMxPIQIDJgmb7B/SUttD/EgtgV1xZKo5lnvr6G4FrGJmKEsryZcvtfHX4Q0ODbvgIPhAgNIIE7qGY3A+BBsFcYWJaUUj1Dpl8OH7wYMAsFRDt0/iAwEl9/CZRFwpAOaabEAZRNUbIfeqlc4GZCJj8UR9XIPBiMETArLcR1c2WYGgk8rIWRzAGHoyFaUfWIlEKomLqod56iCUrnCd5UUacVgSDQVfQmYa4R7uRA50vDgglZEYGHsKPyMe1ER4AJ47ih4zSgMHAS54FPfNBWv4AOFFw2kV7G/EiIE0v+WLaE74wm4Gh8yztCGdrF8AzaIHX8If9EywFNOtwCPqI9jEueACAj/usPROIMnOHAwGi7dRbTxc00/nRBkY0BMUEXuwt4Fl9/kbtaoR3sdBInmn8jZ4D6fr5De10bozSAXQPfoWcm6U38nGN32ldmY3eAGSKjPAd6C06g1wY/PA3fgC/U4+zEV7ygJv1f94Lw2ifjpQZi9C92fgTgG9E3tBEx5WmFUeNH8MekH8zQHnoQpd53QNBIQNBZjtjpqAeok7qYqYDG8RHpe0H3uBn8T/gJu9sEPi4EqAQ+PzZn/2ZB3A//uM/7rxP454LoJcOjnL4Kt6lwvI8y6o8g67INxtAR9AUQP65yswGgWe2svX1zAUsT2MHzEzB9xgcwefwIwHRhnS9zAAxACL4w0+gR/hh/sYfojfkj1kQfjeij/voDD4Y2SB7tkZAA7znebreRhD0kaALm8CXInfwElCm+/O5ABzIFVulr4IWZmfY3xX30/Y5G5zWMM4nMy31RnXCMJy1Q6YEYTiOG2fPyAllRcExthgZco8ICUNlBgXFJ0KGOQQPGAt5YvTPVC0dOlM/RFcoKk6GiJF85CcvgBHwG0Fh/Bg8+XEiXDHgoA/jIbBAICw34ExDoDgcaAu8RLjMaMA0gp1mEoKHN9BE+z7ykY/Yb/zGb9iv/dqvuXOjcw4BB/AbYdBZwR+iWvgMXdBO0JCGuZQolAyew3siY5QGnjEyQrmpL/I1gojE0wqSzhu/022YDchb317uQQ/1EIUvxImRoItEx0eK+83QA5CXdqGD6Eu9k54PKAsfoQEAHzrHVC6b19C1CO54Ftf4HRD3oCN4TZbkembe/9cA7+p5EPwMWprhb7SJ9mP/BJLoMDYVjuts2gYNpGZwkIc6CUaYSWUUyh4JOgfkxdJE5JsPol707Z3v/GFfmsa34FjRZe7Pxx/4i2zJzzUNEQiAp1kHD93oDfjgLyPPn/7pn3YHD57QozRd0VbuRT31QQh5SNBLijLzAZ0KPp6ZRsrEUmgzEHUCDOr+w3/4D/bxj3/c/fFv/dZvecCLPs3H45cS5qqLZ83wBRmQ4EPMpsAfAmVmvBjMAvW4+DtdP36cGUnkjU0hFza4gju2RdBn1M8qN4LgNYmZcXwwfSt+izrr/cBsQHnqZPsGwTF/E1xCA79D/+aCaCMTHvE9J5aRInCL5/PhOYNiFHrbtgvV+X7UjR+jj01fRIhEdygrhoMToKOMUSVBBLMXTGuyNwGmgw+CaBABBM6NvzEyRgRMEzNCIFiJToGpIXDToXOPYIKAgACGzoMZDcoxtcZIOToARj80FiNgCphAB+FAI8tJGC1BFn/zm7wLSQBXFJAg6z/+x/9ov/qrv+ozK3SEEbA1AnhEkELb4AGdJ4EURooAwdus8oCD2RjaBA8JyuAtvIi1aoSfNoI0MIMET1F8AlAg6oaXBFHwOdrcDKRzQkNMdaKUzbSLupAJdDEtSTBIu6AV5wVdaRnMBoFn/fpk/Za3MRKItrQ097Va9JsgFGdMGwDoR17w/Nxzt3qbkHca6vnNb3QfWeMo0EmCSTb60YE2Y+AvNVBfdFhR91x6MhtQllnPT3ziE+4A//zP/9ztd2y8uf1V8wF2y8CmvnNtBMViyfmJvmB/f/mXf+nl4TN+CloX4pSps6en197//g/Ix2z3oJSZymZoQXfReYKk2FsHb8GLPkEnTj4cdDOAreMnGEihy/AdnYKekF3IEghZ0mb0FT2FHuw5AN+N36GzIU8+P//SEfoKP3/gB95gP/MzP+MzsfAmlqDmA+iCJvjC7ADLFj/3cz9nv/mbv2nr1q33jjl8UbQh3a7/F0AfRIIf0fcA1EuKIK9ZwM/ATzYqEzBj980GcQBLPsiE2QZ8Hv4LPhEs0/cS8EAvMBdvoBvfTl8MTfSXDNaxUewqDXPhiWfoKzoY+gTMVa4e0D8OIqBDLB8xoAAI6LBV7ofMZ4MzLJiqy+WqG/m//Jf/0mcKmEFgnwIRPBVgIEwD/fzP/7wvl8A4FBgm0himviL6wijZWEo+jJRNlTg3HD3P/u2//bfe0TNCYNmGPJQFN3XQAAKCn/zJn/TNeayB4vB/8Rd/0X7lV37lNH1MlREsYMzQg3B+6Zd+yTtxAh6it4997GMeOGHkwHyMAUIYkReFphPDUJm2hDZoBMhTnx8olYq2/8B+V7yXvexyp5G2QhORKkpJlDs3JHiLxeTMPHSQABwF9SKD+drEviNmsF772uvkME56YENnjBMdHBrwYCdORL3YuZ+JGz3AuJNUFIWciR93g8DhYHSx52U2gB4gcBWFp1xO2tXV1ekKvmvXC67Qc7ct4U+5nNDCUXp4RScKnmY7qmQ6/fWuI2xQpB3hwAqF5H0tQNASV/ifNtxyhfYkb5WEjnjGvaAtcM0FabwltS3kPtNpztQ5GyTF6ayTzZ3PPZd81K6zMzkSiN7MBel2QTP6lwT+V9k//+c/67xlT9att9xiIyPDVqnJdDYIniEr+EBCZtAIXgYSO3c+7zKfC6ClUEiWSi+7/DLp9XrXX2xq3bo1jh98iZ1EGxrrEDJO7CqR1ebNm+RQ3+X8Ybode5hb/5JlLzY8njx5wnbseEr4cMDJsgsDNwYV+CUgzdPZABlDP3rHFQh7gZZ5yPFgn4Ss9+zdU+Ox2ZGjR9wfXXrpJaLpSsl/7s4YWuFhMnCp2Kte9UoF3Nu90/v2t2913iCLudoUvIMXzAzs3r1Lf1Xdx7/mNcly/UJ0OiB8RuI3FlYe2dJnoWcMrKAffD7oFrn4jvkgrRP4VQb2zGgzO75q9SoPMhO+zE5T8I2+E5ooCz/pa0n8jY0xYAto5M/AAw/Ij2yQF30NrxLBr3H6lcAFXUrL6jR9p5vCLE/tngCeUIaAIvQQmM8eAPSGPua+++6VbbzqtP6Dh0AKu0jjnA3OaK1XXKubCAom0bHHNA/PYTzCZWQIYwkKqAjHzmiChKPgPoIjH3j4DR5mQWAaSsAaG38zU0KURh0YO8dHEQp1IRBwcp8ghkiRCJUOMEa13I86+JtlF3AE3TwnEgQPOANoz1yJurkGUBZaqSvwhMJEGYSeOJNE0EeOHLZbbr5JHcRRtbf/NL61a1c7bZxqokNEqYB0fQHgm5jkRT0H1RHwwp9TEvJ+e/zxR+073/m29QsvU9TwJan/zE7zNEj58i05+5Efebe9+c1vsttvv83+6I8+rUj3K/bNb3zDHnjwAW8XxjJj9C8GmYOc8XEbHubFSQX/vW/fHrvjztvt27fdqlHAFb4JMdZQGwFtwomXKyU7Jt6Mjg7bpIIcOlJ4haP/zu3fUZsPz9ORqq1WUSdetBPqIOgoCcAGBthsxkvKatmaBILxD33ogxptHrYbb/ySOin2kuxSW4c8GMahBoTM6wEajh0/Joc3LFkNeNsIvo7r3pDkd/zEce/M0jxuJC/oJ9E2yiD70bEROfsjVhLf4SGtnwsgL8GdsWeefdo+9ak/sHvuvcu2X7RNciJox5FCR+PgIuiC1mPHeFnWKfH3hPOXwcyPv+fHRNeg/d7v/a59/ZtfPz2LMB84L4YGbUS8OSwbOXLkqD0r+u6UDu3fv090N+LHzKZaAtgDB+To9u9VG9rsDW98g3TuXXbRxdu8ozml5+gTujk4mJySaKQL4KMjP3z4kJ2U3kxNsWekYte8/Cr7+Mc/qmD7MstkoeXF9IAz6MFffuCDH5DfuchnX5599hkFXDvVYdyiwK1kP/hDb9cga4PbSyNcQOCank50Bfsali4N6Voq48wJNvE5iVzrgbJxxfbooJhVvOmmb9r9D9wnP/Ogfetb39QIfbn92I/9qPvPRnwOP4bMkSczJ3RW2GVGwS7tXL6i3z7/+b92XRqTTqKn8wE44TOd5Z49u13eLa15u+6116ovOfMLxY3aFwAe6DmqgGtiYszt69TASXEn/C7X2m/aV8OVtlUGmJx2oR964IH73cafeuoJBRkv2DniGf45DY3owfeH/6dfQvbXXXetvUw609fH0kzQUqPDIa4zQHvoo+gLGdzRv/A3S0gM8On7YnCdBsoF0DZsgoMd9CfgYIBOnwcegv/PfOYzvr8E3gFJ+Rcn7iftxc6Ou92fkP/BTgg8ol88LSsYrKIz/V4CL0j/b7n1JvVz3QpIL076MMmfgSyrNOBrBs4IUpoBCAtjQolhDERzD2XmSvqnDQgPQ09OmRA8ESShHHRWdPKTCkquvfbVPrtEYNB46jRRgrL4SbSPI3zHD7/DAyWWnYhEX/HKV9ov//Ivy9CvO20waQVKQ7Ui45aSYQDMQv3ar/1nu1yjrSnRiDL/wOtf77g9b8oAgDS6qckp7zQZCb31bW91xeX9Oq0trfaRD3/EPvqxj9nadWvP6IQbAfSOsKyn8gRZV151lY+GH330EZ8WPk+0ECTDn9Cp+nYldGZsSPyBDjYlX3PNyz3y99Ff7b+08TQC8lQ0+mbG4Q1yDKybM+XKTBOGDR2/+Iv/RrivrpWYDapOy9YtW+3dP/KjtmLlSl+6xE4I3H/wbW+3SxRAM3vFaNtLqA31/E4DbRkdGXFn8+Y3vcnbOSScDnM36/RjAhFGMj/+nvfYta++1t50/Zt85Be2HLqWhjRdtGFYNDNbcJ1GaOg1gco5GrB8/OOf8JnFarmi4GDuzZjA2FiypMhIjyUMAtMnnnjMdXrjpo12hYLc9o4Xf+wMfXGdES/QAzpZ6B8fH7PXXHutvec97/WBEx38mrVr7Ife8UM+IIol6dCdtH8CF/SyvNOlwRXtpM043tcqYP2JD37INm/cfJoP9RA4eb5GdbFU/va3v8079z179nog91M/+VN2ka4A9Nep8GkAFwlbp9NjtvUq6eC4+DVdmNaz5tw1OGgjtsxM9lVXXmWf/tSn7Wd/9mftgPT5nT/8Th/EAY3a5e2v4UA2dJIENQTowwosN2/aZL/wC7/gvmtifMJ1eS6IOqDnp34qmTU/fOSIOr/j9nrx+Po3Jkvmyun5ZgPwBG0xsr9eevxy2Tv2wWx1Iz2uh9BP7OknfuKDPnh88qknPSAkSCCxxJsEGM0Dsv7EJz5ub3nzW6yzo3PeWcU00C6WLZmlZ3ANICM+Dgs9jQA+BNC3oHMMpFjNIPjCRuEJ/Q94WIWAb9F+yic4Xswz7jMzPiy+4jeuu+61Xo5+Cr3gd8jV/auCsDNxVXwWm701JGbcGFRziACfShCNXjU1Y5X+CvLHPvZR+3W+gjzPWloYOYTCGKbxML4YaSbEJg39pwIoyW//9m/7KAqnfd1rX6O7CkeKGg1LWeGFJ5yUnvCNgoqCBpev7sM/ZgzgLdEwS0Af+MAHNfraKNzTjsNVoor7DBkka6fZ7Mzxz8BFJ8BpFK4spyVLU0kETd1ZOTxlVYCQ0Md7ckhA4AI3dMRXkHFKzLJAD4GT56UJyiuyTtedzZz5xWvusfeGDXLMrDGCyeUIbOMFet4yQTIyBRJc4MEx8zvBTWDGTnOCBjYrYwwJDhmOErVKof2apR1coQlcfjcBNnwSzdNJspxJ3SwRqCmWySU5yyVe8pfQg2zgB3RBLzhpd7wbg5kjAlHusTRTqTkC6MaIuU87kiQ5iWFZ8SCXS2T3hS98wZfa+CIuxus8ReZKyCv5W+UoLVRZ0QIPXR9orxKyRncYLDCKZjaSMgmfg56koztNjcolAI5khEQnecMNN3hwyMm1mI6nTYxWaY+XQzbiBT+hibrgUbQJWbFGTzDBHiOffVQeXw4TjxQ1e81VtcHbKjx5lYVn/JeTXoOcKXTeX8J7J6DHaXE9oRW0iWwJ7dBBW73d4BR97LtA/owwmblE5qTgaSL3pB3OH37QUuqAv+ie7iX2kXF7IIiGlgj0uO/FxJ9w4P4dEt3MCWfwmX8DD5sJ2UvHaxTo4CgHQLN3cLXRN2Uoj8yhYwYSO+cQAUuTvL+CEXS0C6AcwTD78/72b//GO50fld0wYxh7DPAf+HH29CBr7IoBkdtUrS1QIc2nSuFMeFTF3uKZdDGfa3E6kBU6DH/CpwGJfKAtkT9FT9uV5wC8tT6b9td//XmfMWc/DnnAEzjSfOZP2AKu0O8Ej9ljjz9mt99+h1191dW+NQAIPicyYTkLWsoJf1UeHvMseZ7g++pXv2JPPbXDT3iyjEa9yfMZ8HYmDrGmmUkdnsuvWfu7v/tbx8MX7mlbQn/kTiDwBt+4Ol01PSLoZq8o/S68CZnTrnTbgheUD1zcCz4RXOK/uro67F3vfrf19zHzjc+hCYnfoRzUeX+Bneo/b1MNP1f8xZ/+6Z/4CsZ73/s+t3NRI3/BDLfoqbXP//V/ko3d9XiYYfms/NfNt3zbDh5iC0RSV0h0wQBTaCwjcDoMBMdyQ5oh/1TBO1QEgDDEo9bWNk/hvFH8nAy6TfeIJBlhIzTgTIVNfuPUcAAtuVaV4b0vvPOlQ6lTMpg5AVMP9fegRwTof8Se0NHSInwt0JZsJp4Nznim8nQm0N/a1m5t0KJrC52B435x3S+G4EM+oaHGo7a2jlpqT/Frpn3J32lI2gM/aUeLUpvwQR/4/T8MzOubgYZ4CGQwGHpLpXw+2eiMjKJjgYwXl51pL8/y4iWzSi5z4QAPtHHPZd6qtkkvvM4arkY2wzPaRlsoT7mER2on7VOR+fjMc/BAP51RkujscAwEWgRdtcwpqOc3jgSavS35NtGkdgkXuosO4piQGb+jDDjq6SOARK60pa2t01Pocod+owvZDHKXHr2YzQ7haMlLyih/OrPbi+hI6hCtyksZIOFpOm/NBkR/BDPwhkAbncIucinZpyHNo0AJL+ExZVvEKy/r2RJZShovwhMQNBK8wlenSwm64FliW+l0JqR5nW5jh0b1r3nNdfbv/t2/t3e844ft8JGjduedd/tS6my0UB58tD+RreiBR84TtU/ton15fAf8Fb9mg+B5DEYyytsiHUKnKZfQEG0KumfoD4g2JfiQcWLv0OV64HJK41FyW9bPGoROzqRkEy0+h/aEr3D9exGPZ2FWDZAfsSU6gA+he0262BodDnGdgZB79J0kaKOdPIvn9RBtCEDP0fdElxOdR3785l6k4CNlkUmCIk0fsody6SF2BI91zbdg/4lPjhQAjgRPQg+lEztP/Lr3E7WETwVPQBpPA/Y4BxcMIIUBXINRkYKpZ1T8jxhoc1zjdwKJoifKHh1B4vycP/orytSX5Tf8Cx4GHtQeZT+z3IwikwDuz4wyZnBLOsIADQlNyb0k8XdaboErII1npoObuZ88gobaaCSFC0iXj2vyvEaH7iU8SoDfPA9cQU89juSSricpm9CiJCPleeQPAHfQxzMS/I22JXJL8MHjdB3pdgGUTTsXd0jK4zXqH5dbLUVd6TYB9TgTgMaUrJwWfiX4CRbT5fgNTq5OhyC5cj+RSwIJXlJCx5k84hptORNPDbzO4B/lSDPlSPVwuryugTedToN+JngT/QICX9AfbZ4pG3yakV3QxLOExhfXFXwiJVUkbYky6ELwJklnQhpXQPA/8gcO1yv/b0bmQCOavDy3lKALmpL2NaahER1Amk8AJ2l+WEHK29/2dh99d3by7Z6EnjSOwDnTFu6REjpoRXS63CdgCNkEnsCRBlCdbp+3JUmOrw7SeBrpUwK1OmqyC56lIU1D/Kb+dNsCksdqRwNeB//BkU71AF7k7YOdGv4G2U5DI5rSKf0sIMpwL35zTfv8dHkgfvMsbU8MqL1PKQuPl/VHCS2O/8VtDjrr5ZLUEfVQzlEm9/hdy065wEMKSPCdSTcwk2MBAJJAFL9JUWk8+6cA0dYQWPBiBvg9w6P4O0kJpMsgPHCFIBOo5Vee5E6UT+NNoP53+nlynSk38xuZnWkgATM0zPyO/FF+Bk/67wQCV1zT+GbyJildfua3/q2VBSjP3+l7USbKzaQ0jS9uCykttwRmcEUKfMnf9W04EzxfLa//d7rci9NMnTP0BO5E/vxK8s5UOWP8lJ+5P4MjDeSZiwbSDB1J2TSO9O8EV8LTNM4z8b8Y6mmayTt7mqGp5jBn/qyD+vqTNHMvCXYYMXKP9GJ6lLOWP42LbEnWM+mhfD1fZmAGT9hJWg/PzDvjsANOP/dL4JmhJZ0CwtEHnvo6wBNlGMGyDMgmTWa+E9pmygZEvWlcye8kxe94ni4enWU9zOCawR14gr4A7vuyn67gqudTgPPX21/Do38bZDujbPRRSR0z8ol7jkfZ03j4HbSQknwJ3nQKPFwjJToQ+ZV89iJBzjXtgxr1n8nfM8RQhnuBA+DvKNe4fHKlTH05/XP6mjDQn3hKypISCFz1EPJRidodIMomKXBxjQSk2w+IQr8GJBq6BIuGEPiZjnSGrdybPb1YYPrljiRZ/qndO6NMo3QmHhL0RAqd1O150pk4aqX8X/AkNNWXmS3V40nARxk1xziTd650Jh6ffleCHiB5Vl+mUTqTFn4nU6EzyxPN4ZrBk+CYmVadoanZpH9qwG/XpZqsfPTtTrq+zJmJfSkz9CS/kzTDH/2r60yZxomySZlERropWmZkzrP58cCD4IPueOLvGRqboSWS/vEyUXfyN5DgaR5X8IkUbQKax5PkA6KNM+2ceZ7knS/pn3QZ51Pq79MpXebFCUBWAPkbt+tMPPUQ92gL5cmvu37vTBxn4mmUogx48GHBn4XgCUjyJTyOa/K7OVwB7GvyvUGCKKNfp3/PhYMUwEyY7sxBR6QX4yAFQA/LY+T1v8WrufElSRQoJWXIj6+Aplg2IU8zeMiDzwKiX/Byogtg/5WnGt0z6Uw8gcvL1H47j/Q7uTdXmsGhv07jcRzQ4u2sESfIdXZ1/xqZ2QXM7t/rr5/5PPUSzA8Jo5No8MEHH7CDBw7Y9m0X2coVq2xqsmCTE7y0JtJULcXfk6m/J60wXbTxsXF7+JFHfDPSuecmU7LjYxO1fLOlwKM0VfDTN6NjY/bQQw/7s/POO9/XWyfGU/kaJp7P0DU9XbITx4/75j7aec76DaiUdKVZPMnfjKwOHjzsr3zu7u7xExfTBd4sXF+uUarhmoKeoh0/dtz509PNsfKtNi69dT43LJtOCc1T4k9Bac/efb5RlQ3Bff39SZsm9LwhrvS9GTz85lXhbEA755wNvj4+KTxTwnNmmdmS8hZ4B8GUPf7Y43bi1CmXeVcXX38ecVq8HsdHejFO2s+VE1qjI6P26COP+omVLVu2+lrw2Oh4TSfmoUd04wOgh2PTT/jLEc02btjk18lJ+EzeufGMj094KpcqdvTYMX+xFXsi2FRflD7xjHzNyAyZUOfRo8f8SHpfX7/4vDEpe5onc6cJvyLbSdu7b59veO3vX2bLli9P2oPcPU/Qw7WONune5Dj08Pekv9361KkB27hxs7fN85zGk8izcRJeyQIeoIPg4ZQL9glNY6N8My2V94yydQma5FtGJPMdTz1lQ4NDtnHTZuvu6kl04jQ9pEY0zeCfLnIyZMAeke4QEGzYuMEq5ap0T8/dfzXTNt7SnLwXBptgnxH+Apt9MY8jpf/md5KgB5lzVLmrs9vWrltf072a3dXk8GJ8Mwnap0Tv3n17feM1/F2+fEXtPnmibOBJp8Aju5E9FNWGHdJjXoK3fv05TtO42jRFOp03yT/zO0noTJImZRNVyfxxP4bNSafenl4bGR5x/iT+JI0nLb/AJRucmnaZc+IQvwM99BHYPs8L+JPT/Alctb/VdvoS+hh4TB+DrFiG2bBho4I5Ux+hvCp/Zrtq5U//LsiueOkib50v2uDAoPtk9p9skU9mI/LcfcTMM+rBRjmptXfPXsn8SdnoPu+/AA9mFnO65582RISXjvb4tkXJfu/3f9++dONn7OJLzvHORiGpVYz3GyQ7rq2qaNV37DO9pd/8zPBM0SPrvVnWFc0effg5P6Z51dXb/HhcUQ4/KUPEqdFSlasyZjmtIzpq68OOMMMO+JyVi2V78IHHJfyy8Gy33r4uK1dUzsuShC8T5YmiwSGcTg+xLFOKZRseGpfi7LaO9i67+OILrKOTXfZMGVImqc+vSWN04a2Iwp8pKBX1N5sA83b0yIA9/dReW71mmV1w4WZF87yfQ1mj3iwvm6I8ZaGBdupvcIhWKMKBDg2M20MPPut4XnbFBW5gTA8y0ejlvawjFoCvdp97ai/vhchU2+zg/pMyhoO2cfNK27R5rR4n9VWRj7cJxGoL7czybgt4RR5ddGVzJzvYH3vkGTmIMbvksnPlBPvVJuWBDD2tOi1A8IjTLXquchnRUhV+cUdPigpSdnhwcOVVF9mKlcsk84JwUAf5KUsCDzJM7hEwwsOM05u8gfWpJ3dKdybt0suhp1fPabtyexmgxlvXQyXXh0TWcJE9UxPjRXvyiWclt6xtv+hc6+zSoKXKc6Z0eT8QOOEHtKAHApWHjuSdK1kFSHkFuKfsycd2+THsbRdt1aiP2SK128sDXKGLK+WSsgleyTzLd8IqdvLEsD3+8F5bu36VXXzZFpWHd7RZZV1f0m0BV+1vPU/+QhfNDh88Zfv3HlUnvFpy55XlSKkmo0rtKKTLWplP21RNz2XH8AgdfOKx3XLMI6Jls61c1a/HNV12e0rR5bUDunfa7hNbz+Yq9vijO9XxDdjV12yzNWv5no7yuP6IJtd71V2p2RPg+lSjV3VkhXO6OKkgZZc6uwm75NKttmr1MtknFMNDZTttn7QJXsOvxKYSOtkMWfZO7rFHdvrR74su2aLgS/xQG6penrJc+C0IPJ54AE3MAPMqgCF75KGdtmxFr3Rwq2+wreB3vCz5qJPy8Iq/aZ+S08S9vOXEY04bPfE4b/debtsv3iw9YIOt6DhNA3XXwNmsvyvhk2Tn3NLvI4dP2Z7dh6U7K2zr1nPcbumMLSO/7LhUznVIv+Ev/K60J39nJ4WHmY6cfNcul9X27VsUNK2s0YImS+epynHxi/ZBG3QkfivRJVlyPifdeUE0nbQrrt6qwH2ZBms8b5Ne4S8oDx74AFA6aTf/sUyUyZUl8yl79um9NjpcsO2XnCtf2K8AUWXdZqAnaIC/wuc+mdkblpYSPud0a2KsZE88+oICyla7UPbZ1samWtXqvFAxt23whKxoBxfZAb8rsq8cL/GctAfvfda6e7rkv7arnS1+gi8pV+PJaV2hfQC4Ek/Av1wPHTwm+xywPbuO26FDR/2E21KQsigQ413pxHgJE2dJUFCUg/n9P/i0/f03/z/bdtUx27xVPJRyVLPDruxeptLtArbshGTeIxxSguy47tN5KWWn/PeTD5oiyXG77OUl61/eZuVpnkm5UJpqR5IfHDlFm9GRulKiXLydtd04bfzIA6NWKuTtildlrKu3bKVp8vFSIDmgjOrK8F4BjJKjiCrv92S8rtQVy7aO2chgznY8nLXO9h7bdlmXtXUNyxZUT1llvC01p44S83d5uYqKxvxx0Tei33lraWux44ey9szDVVuzIW/nbePV4HR2KDL1ij858cnbAU9EhwzXquocM2ojPFK+bLbVBo+32GP3mq3fbHbRFTkrFWt1e2ei39l43wxt4JkMwx295EUdcoaZ8lo7ur/NDuwZsXVbJmzDVj2rdKpdlFf7qR+nWaItklP+hO6JRpyX21mnMHfIIagzf3hczmLCtl+Ztf5l4kkZ3ioT+QnUXE+EC8Mv9yY4XHZKxeXCI/zZEXvi4QGNjEr2spfnbfmqvIKUKaGBHzU+0QGGE4U34JMsCT4yXk9GIzWzHY9qhCMWXHJVxfpXysG545aeIpOafiTlaYjoQpf4LV1gCjmX7bDJ0R7b8cSI5VvG7YKLWxWk4LSnpMLKX+abOLRPsgVPSX97ebUXvnldnATJ2MDJSXvyIb5tsty2Xdpt2fyYSpJHfKYt6KzrHvosot0W0G/hlbPNCF82P2Gnjpk9cW+3rd/Ybduv4AWAIwkt8AYeeXAgGlxnhBMZOq+kZ26Dp9x5H9vfYft3VaU7VduwBVnSCdNulVG7CEIsf9LLJB2pAPmrrmp2yK856eAzj7bZ4Klp23Z5QbISj0urlF9tyg2obvir8q4rurrDhx50QHSWpTuZFsvkFfw/VLQThzP2slflbPX6jBUmpFOVvkRPsR3Kl/W3yw6eS2fQq1pb1Zerc5qyZx6fttGhnOyhYstXa2BUFl/cpygfekbd6AH8wN5y4rXfE17Rk2sbl84U7YkHshqEtNn2y6vW2q5OEzlAu9cHX7FL/oTPSt750C4l4c21VOQvCvbE/Xnrl/vbfqV8CMF8WfXA25zky29kRvsYZOFHsLO8+Atd0JPlO0ETwlOx1Wvb7ELRU3FdEd+QLXqM3rjcldwWRA+6ST0uK90TsccPttue58vyO1XbeoFoUbmqeJNpkX/K4j9VDj5gFznxtiweTZ+jZ+Jby2GpNie+2u25p6bt2AGzCy/tkKyQL7qjutyeVBW0hI8+bVPYpXjkusRpWJM9lOzYwZxdce2UrTynaOWpHhVdrRbBx5qeuL+jiNqMDwSny0B050dsujRsO59UHzHQZRdc2mor1xXl7/mopYL3jMpShjahK97XqE3BG7fTMQUSBRsfXub0dHSXZect1trGUWdVJRoYsODn3MYo4+1Uu9Gfmj9GVzM5ZkIK9vAd8mS9Wbv85R0agLbLRoUjg54poPE2oC/IC12BHyTRo3oI/AmODu8v2ZEXttieZ1vswMEjCqgYVC4FKYsAMToVpMBkBFaUfv3u7/y+3fbQf7O3vHfULr6Sj4DpKZ2KBynKTyeFodLxuvBV1BVZoOccXUXBb/5yQaPHaXvzu6u2+pycTU9KyABGRSHvuAAQoHhUFPQoSs50qMPK2Nf+dlRl2+yt7+qwvuUar1eksK7sUnqcKU6IoIXgxDsYQM9cqbvU0VRs4FjObr95yLp6ynbtD3RaZ2/FylUUrWZQ8AGH4U4a+gTgzQk/Rqf2cOTswAtmd90ybudub7ErXyFHIXrdEKgb5xBO1OlQmzAyV2zlkSEwkufY4tEDVfvW34/bhZfl7HVvabepyRgZqT7a5B2BHHuJIFEP6HQwTtoJ/ySLvK2wF55usScfGfaO5pKrREs5L8Mi6ASZQKN472i8LbQLHsN3cHFUsUMGXbFvf3VMHdakvVa0rFyT8J0ZgIRmeMm7B5ANHQwONnFGmRx0qqMhSBHvbvvakJ04mrE3//AqW3tOiwx/QnmUF0fhzksJfB5cCL+cDzMtYfz8LhVzdstXh21ipNWuf0errVibUWCquvW8igOjvDsa9ASQw3HctRGfcOcV4I6c6rFbvnHS2trH7bXXL9MIqcMqGQUG3klRXnSd7ixw2ARa4IFe1aH2tnfk7Oihot3+jXGNPLvtFa/rtnzbmGTFa7mpWnm945HMocs70xrPVEcGeWmklmuZtiMHS/btL5udv73PXv0mDQgqA9IK6sejIheVcX0RLeBBztgCvCt1WVajTxzh7qcVcKtDv+CSjF10mRypE4I9lsUf8dRtCfsGV41GdADeSEbsa8kriLv969N2+OCoXfsWs3M2tVq5yGyKsuVPJeU9QJGuuLxEh/NYuERrxnFzLNPstm8M2e7npu1tP9pjm87LaGSr9lRlS3TWHrAhW/gJYOvIDRq5qkNRcFcptdsdN4/YiSNVe+1b2+yczfJFRRET/oAOxnlJp47eiDfuv8ANVGTnRRs6kXe/s2xFh1335lYNLHjXj/K5TZFN+b09tANe6Sa/o2NWcNHWpn7kWNFu/vtpW7spJ5vgWLAGR0V8ncrQLvDAn5ATPlGdtOUGkyQ6W/Jd0p0Ju022tfm8Xnv1G6E1mWWueoepH8gbOB1wQV+tTeipeJ5V57jvuW579IExO+/iil3+CslZAxF4ltSvtrlflg6Cg3v8hlcaXCYzZ8lx8ntvNdu7c9pe9YaMbboAWxINshefofRAUnV7UCBZe3AB79BRgf5G/wjcv/21KTuw0+wt75aszq1aYZJBLmSoU0cfS9gDeowO0y7aqY7cba/dA9PCVNHuubVsgxo7veZNGelgm2Req8plruSDJd2kjW4nAu6L3qxstrW1XUHOMrv5xmFr656w17zZNJCdFG8kKx9ME5iLH9DkeljTZ3ChmzW+tbQVbWysaF/7/JQtW1myN7wjeSUBn9dBBslMpfLSJvddCQ3eEGO2GBqr1pJrs+efaLd7vrLdHr0na4eO7FPVSZBSo34JmgcsNg0wXsBt9DJLsJGXQqpTlZNvlRCTd2bkNTqZ1n0F6HneByEX05Kzttwya823Kx9f/lXHJ2Gh1FkZXD7XrWdSBBltS65HvzvUcUwLz6Ty8t6UPiXy8I6QBF9rS/J+kVy2RarRqoTR90iZ9Bf5hKM116ukcu1F3S/4cgzlWrP9KrFGv+Wk2guWb53yxAgp11rQiGtI9E+pbKfw9Ih24cn2uqK2dIwLT/Jeh9ZW0QK9PMuKxuwy0dPldGUUvOQ6hq21c0T1K3WN6lpK6qde+NOqtrXLeXbwDP5lPMonaGoRbn+5ljoM2Zm1kqdjzOts490LeXCIl7SrTSNCp4fPOZSTPPrdIv7lW8dFj+oSjXnRyvtMnA9if5vTD9/bhEO4xLeEz2q3+N7aJhmo3nyrgg1ZECPjrBxZq2hu76wk7Sdfq+pvmxA9agP1a8TaKr62tUj+tsyEtva8rPoVJsgJ5PIyWPGS9ooNcvwqK/1okWwTmUuW3h74JB2jPLxHJ/R3Pg9/RFOu6nJTs5RwkOIx+cVLb1Mb/KD+surgcwl8BRidLeq3kujI8V4EeNIunW7l3RbSIS+n+rOiQ7qEPJALutUmPeU9DC6nFhyPdFCjYoIEApTWzomkXZR3WSV20CI+sWfKdRMddhvhPSj8LZy65nIKEvKiz9sMb4SDBI+dBmbs0I+anLGHNumqdINPQeRz6B+f2RA/5Gvz5NNz54XLCf4ID22Cz7Sb9jq+RI94RwwpK9ty+tQG+NPi+kDbyKdy6Jj41NKBDpLALV6j1/AKmUim/q4ZNpnq6joP/S57dB48idywReTb2q72OP9El+wF/jCzw2yF49AI1mmHv+RDVjUbcB+Ajjv/dN99AXXAU4W44k9WASqdgr8DBXrxNcFraFL93hbud8h2sb026FLbO+UbRDt2kLVOD3bZ1Ol4KAsfHY98ILoqH4LtOV8cj+jEn8Bnl21HQpM8Eu9mQa/z0s/EltFD4XF7kH9TGfevLivq0XPaKlvBxvKi2WUn/5NH5vLL+IHE3611/+Ryz6FvrfKx6I3wo5/Cj67iT3mdAe9maW+lTujLS8+gB/0RH7FRZKC6/L1ItAffjo7Da6+DmRlkht/pkh7KRrE7/JnstdX1RfqPv8HP1vje2qF2teOX5DcyK4SP99Wov5FdYJuJjis/fhf78z5CtGRo3wrhhj/ojmzd62T5Sf4rz1e+xSNsFf6oPQlf8Xf0S6JFsnG9QQ+Rt3CgM+i99xOi3+1TOJx290WiQTrXmheP4Yv3MyqDT0X3VH8bNqv+rZX+TXXkWscs6zNcCjxT8D0LUk6PWBcIlIv0/QfQxWhc0QrRuCLWqo+AxWbW9Fn68WBSzzy65K2rGu3VomWiTtb9kwhdtzWSSdqpiJJItMxUJTjJQ+hMlEoePRMORsrJ3oOK/lO0r2xWZk24qBEsHwhTPqeF/MxmgJuKkilQn37VyKhKpJwb1nVENTDLoTJl1at2MeKEUqLhKiMXn10AD6Ob1mTmiN+qR+bg+Pi7qvKVElPjiiw0uqXqKnXBq1IyHcjeDA3Z9Rt8jODGdS8ZeSf7EHiLoXBohF0ttWkE2+7Zk1H8tLcayPjM0EmlIdHL6IZRE6MC0aTov6rRClPiVU+qF9kwMvdZAf6Gh4yUGGlBDyNI2qT/yyyxsJehoESbkSMjDOQwJT6PqYjqp82ix3np7VBeR0A+8sM30aPRV1VGWa2KFx7pMvoQ7zPwf8KfMTWe8dE1MzpTysVoHz7Ab+FCPirFsoXz5vTfjIYZuVCv6NQoP+PT7MKjVPVRtegUEzOuF9CmdtVGgFXxmnJ+vNBZi1xol+pwHZLcynzTi/tMpSe8qZTRa940KjmXenUfngp3SXmKPcLbI1TkRR9VFF2GRHQQu4CX+q9S1chOvKtIB6uSBXytZJIlI7cB6V613K8ke3KdQR76Pb1OaYP+7AOLHqm8CQ9lGd2R1PZKRnwHL7SXlFcpmQURKvjFDBGzELTZ5TgqbConGfHNKeyK8ix9VX12FDJS7RL/fdZJtLndluGF+OK0qAzt0F/g82Uw6sBHUJ94y9JEMpsnGYOD9jFTw1Wl0JUKy1Wyo4ruMUvlo1PpvNPltiq7YWkuyxfSsUVBTmXyuiceQiZlElqkH5K9L4GpnVXpnM/AIQ/x3qfvVZPbODoMfaWVIkcjb2jGV4BHo/eKrs4reIye+QwVvks0uP7BT+FyWvUb+cn/JHRjR8KDTeh3WXjIn4Fu9wOihxkCt2nsk//hB7ojWepfp5m77J9D76Z75X+YJVEQj53UfBftS/CARO2iDD/xd7SJPVTUwRNmGeS7KmX5Wn67z0rKuJ8nQYfznZ/4ZNkP8lVb/C3CDnouG6mWOxNc8M+XlvUbP6P8amBNB+gfuOZ94y0zvu6jmOXCZmXvST/B36KFvsR9kv52OWHbObFa7VX7q0XRL3v3fVo1/8sMlS8Rih7ye78Af2Sn2LTjcrqQDWXQyQ5xGNtS28rQhU/A95Cwd/oLFXE7gu9KCVM8JXLkp+zFeYrdIDtoRo6e2QFv9l2DCC7YYc3OYj4wxAYpdiVzn1MgvOOfe7zam3xRJp6zo5kvPXKCIc5XN4J0uUgB9X/PB0n+2m9XfgTpf9SAO5If62dy2Gw8YlSczeBk8lYolKxQxMHIgeSmFf3ykSa5FdHPV06Lvq9CioQhyqFkWyYt0yqFYPpRwUK2BYcyZdOFrE1PojQytLwMOzeg/HJqUrrStIQsfBmmHPOUG5J05fhywtUyrKhZnZtGtCU51qnCqOosiuY2KUBeVwwGOou+Kcvxqx3ZLBukMAIpnhQ4U5WiqW3ZFjlrdWZTk0UrladUGsNnTVRFZeHThbIvfzl/oC9/SjTEtCzG0KtnbULVY6WJFTY5stJKUzIuDzaSDlYW5fzEeLxt1JHDARCwscFTWVB2DFSBRmm61QqTUv0iAYDalFe7xSMcjVhsE2MtNjnWqXxJoCdEjt/3IwhfRg6SwA7+FsYVxMihZ1uhGZpKvp+CJZqyjHxqIq/2iRYctTs76pR82eiZSxRjapI9BjJUtdfXXMWf0tRKmxrpt/GRrO8bmRrrluPRc+kEezCglaU0aZvoET7hnZ5qtWKJTlayEI1ZOheoK7SrPXo2RXtwGNBAWzgKCC7oRs8S3ZgcbxfNMn500xP45T6n8jalZ+WiHKTKi1vySZNqB7M7aov0LiMnnvXlO7Wy2CZnL77pXkYdRbLJjq8zS8el5wRIzJ7wzJ2tnBY6lpwylBMSH3DMZQWs7kCdFoInZqXU+Zf5dL6yir5sCzpOYEH7aQ/1qU10RuJ7RcFtuYgzpDzLYwRwWW/v1ISeFZapub26LxrZ8+DBBM4We5X+Qzv6ON1vlaIcOMEasnIbFi/UzukpaUWNVpbwqk4PHTn2jH1gc9JrdLUoPNPqUNAnnolW5IieOb0FOkoFKb7Pakj6ybJfwj/XH8kDmghmKupUqxXKYgfKQocqGtHNidFOtU88pDdVh+9BuXe2BABJp8pyGTjKRdFDx8+ypwelyIOOoEW63qok2/fgRH5D+l2hwxa/XdfQQdlW2elOZlngDfZTUNnxkRabGO628cHVNjW6SnlkC8KT+DH0hcAm0UO3UcmDNlA/8iI4oFMrTHAqThZfpiwyVBHsATqULyu+y1M6nQQP5QKBLjiGxUP5S9grUgsT0mf5Hsr7El9+QIhoMyKXf3WfLF+ioGBqvEP6Kn67fxVv8sKFD1DwWZDMi5MKvlVrDh/ge6nUHukHwam3Mc+AqcVtB5+RIfgR/zO5cdkofqMg/WEpWrqAbns7RnVFRkkgiH7kZBcl+TCWrUtT0lf29EEvvlu6WRxbZtNjq8W3fqevSpulg/hyD1wYSEh3snpWKienAfEp2aoCbgaQyFPycN8+Ib9bXi/+LxN99GOSOTYV/YDrMbZcFj28Yl8eQXqUsW5ll864Lqs6BRXlafkuX2cn+CKpKDiwdf1HUFYsjaleDTTEp6x8PQcW3LbU5rL6vMnxqk3IxIvTsg35VXTD+wZfiqSiBL5rR5AxXIIK6iLQuOOOO+zLX/6yf2yII6kcBeXZM888Y1//+tf9GxB8C4CP4SVGn3xU6rbbbrNbbrnF9znwNWbOmUewkg480vfS99MAzmaAfElW4QGfR64z9eHQiNjvf+AB23voDjv/0jFbt7mszrfF9u6s2tGjI3bqWFGGnbHOLqZwizZ4ctr2vVC0o4fHbeCEOv5ql3V2J5HvrudUdiJj52/rsJ7evJyS8LwwaQf3jdvxQ3Q6WevqZq00axMKFJ59smiPPzDl03ArVtFp0v6cvbBDeYs50cMyhNmpQ22qs2zHjk7a0ICUU0rT2dljo0NVL3//7UV77km574k+1dtm7V2TUqKsyjBV3Wabzmux1o6i07BHNB45NGVDg0z1tfqGu8J43p5+omj33D5lzz6KoXRZ/4qcsQwyfKps+/dM27JVeVu/WfyUIh/b3+P0HD0yYoMDTN9mrKODjp/OVHJVx/n0w1Xb+fSE9fab9fS1itaK7Xq24JvFNl844Z0UeHY/L7qOlG3weJ9PV3b2TPvenBOH2tWusj1yd8kOH5iyju6M9csPDA6Il8fKtnJ1ztasz8rpZ+3g3oId2l+x44ezHvB0dMrk8pyiUMAxKd7tNHvhuXEbm5iUrLLW0dZnu5+Rs58q2pYLK9bd0yLeLbMDL+TtyP6S4y9M5qyri04za089XLAH7inY8zum7bknpm3njpL0uMVWrmy3Pc9q3Kl47vyLW613meQqme97tl00lYVnyjunLslKQlM7K7Zvd9GGpEPHDk/LMVetu0tOW85/9/M42ZJt3V4Wv1ps4Firr6UfOzIpnZODlRPo6uqXQ28X79XWo9OSJ/qYsXbxvrMHmqu2e2dFba/YpnOr0gMC22l75omSPfMoU7Qd1rdMDgunXhLf9pXtwN4p0VWwiZG8tXVUrbNvzMZGC7bn+WnrWVayDecpOBe+ifGS7Xhk3J59jCWDivWuSDrqkjqF/S9k7aF7ppRHeiy5cFqEgGR8qM12PZ21FSu7bfO5PZJ5m508avbYA+N2aB/7KPLW1YtzLunvong8aA/fPyBZTltbi2xIciF4HDielWxbbeWKXlu1RsGSnPyxQxV75F7kPi2+l627l46qYiekSw/fN2H33Tlpx/Zlrae727rl97NyoHufbVEHXbVNW3ust4/gJic5lO2hu4p28sSE9Ktibe1y1AQfsuesgvuRUy326AMjNiohr1yddXtC5kMnZJ/be1SmR51Iq+RREp6SnTxWsOXrRq29Wx2iAhCC651P5e2BOwr21KNFGx0pWX9/zvVn/y4N7kZabfN5srdlHXL+LeIXPkFBn3i1fDnLyPhDgrJOGz7ZZ7vkGw7sofOdkp6og1THv/s5+QnJZNOWHvG+Q3pVsWcfL9lTD5Utn+uQLctuFcgc3Z+VTRXs0YdH7YXnx+3JByZ9L8rqc+SnZbsvPNUi/9Fhm86XDBWwTmqA8MxjRXvqETrlFt9gTsc4Nd5qB3bl5AOn7NTJKeGQzmU7pOd9Nib+7n6uKD1Tu7aqA1OQM3CyYo8/OG37d7ZaX3+bZEVAkrVTRzvkH8vO+8MHK/K7PcLBstG0/FxGsjH5naKt3TRlI4pVH723Yg/cPmnPP1UQX4VLPGtrL8u35GUTWTtysGAnjmpYUGyXv8D3ZcTjnHAVbdMF+DD2g7T4xl748OyTBe+k+5exLKU+XHq4V779gTsZgBaky+q81ckTvNMfIPMLLmq3nv6i7dk9Zg/dPWUP312wI/uQZ7v1reRo74R4D45Je/KRCRsdrErXyrJPdKHVDu5RiKE+YtOWLufFgRda7IG7JuyR+4ftqPwznynp7k0C0D3yjffdMWmP36ege7xL9iLudxFAlGz3syy7tMjOFQzI3va/kPM2PSLbOnpYfq5DeHoYZBDUKxKsSG+fy9nTTw5bvlW6voJBadZ2PcUG+5xt3cYsUkbtFO23T4vX8oNHi95fdXXzjis+wFq1h+8p24N3lW2P8uXEs+UrczY8JNmq/iP7qzY6yqxcEi/4+Oa7BREU8JE6gos777zT3xUAODEabnGfTbw4ip4eOeXaM4D1bgIV3rfBh+/SwUf9b8pEOSB+gzcCmIUCgcjY+JiNjvMlSeFznNQbdSe/k9FY3p55atzuu23MR1eF8eX24Hc6bN/zeXUQXfbwvRl7+vGKdbb3Shkq9th9eRsbWKGOlWiXqTYFLOpQyoVVtvPJvJy3nLn12thQj9377aId2q3otrxKEXy7nE3Rbr9pwvbJkDyCZjqdzXwlpv5kOJkuH/E8eKcChV0ZW9a33nY90ymHV1SdUrpdJXW+E6JLQcFjJfvq3wxLEeEfxsWIRsrJSFWjounJbrv/tpyUqdVWLF+tQChnD905LSfcLoeft/27SxpZZe3BO0bs5q+espNH2Kglepi2JPiQbNjvMKHBxsP3qiM5OGB9K0TX3gl3QJMTyQg+l+mU82m3W74yaXfepI5rqFft0EiMmYua2rIvZVjO/97bJu2wOpnurk574emC8Izb5Kii/UK3AotpGzjcooCiQ8aGDklG0CEn6cs8Gmnk8nIqO0t25y0FOQf2krTYQ7eb7XpypQKUHp+defqRrN1z27iNj03ZmnU4YY1SGNnZhI+MKxqR0IE9+2TF7vo2M1W0t8Xuv3NcTgLDnLSjx+Qhq+oUCGYK4tUuOU3Rz0gljvZms9If8Wr3cyanI7zCMzXWK5lXPaA7pYD2vrsUEByt2Oo1a8XfHjk54ZYjriJvpoOFCz0qjK1QB1xU4FJWXgUB+yp2920FG1EntXNHmz1yHzqFM+uxxx+esMfulwOcWK6wQFGcdNCnek04fdaiTTKXU/6OgkoFhblMn8q2ypmbdJzOlv1R/apv3HaoEy0WWHfHyWATsgef/Ujkv+fZst35LemwAoqqAh1lEu19ktNqu//bberQKuogdNuHyMy+iDfMJKg8KZPRCLMgR/n4pD16T6tNaCSfy/bYyHDFdjwu3hxUEKHA5jvfHLObbhz14IQ9G06HAgpf6lPbCNInRnNy7GP2oHg4KvHk1JkzS7Z/35TKZezkgS675avqkB9kJhP6GQQkM3FOi36zJ2R8pGwP3D1mjz04IZzCX5KycZJFtlgurPATOF/54kl79gnZU6ldZcABvnDBtIsZr5w6pnGnaXoKfUjqHD6VlY5qpKyROwOdzp4x3xviPPXlIHyR8iu4Z4S9TwOCO789Ij0ikGSTd/J9rtGhjN15M+0dsda2vDoHyTLLcgI8TnAYMx0+pd/iHfb9dw+rU0RM7e4DD+wds5OHOqw9u9y6O/oVCCtIUGfDzCqjZLdPeKTEtD98PrRfHeXtQwq6JVh1PtBzeE+3dEW/NZhYs2qDgr9ue+JBvhA/abmWKZ+doH3M8EFfQfx45qkpyWLSxofbXN8mFbw/fFfBdu+QP1q23qYUJN9724R0tV3+Qv5R+u1HWYWqItt44bkp2/OCgpNChw/IvnaDyj6ttpeXKSioKkAsWFt+pfxcm3yYBnT7mPmRrjOjkBN/xUNsd5cGK7slj/KU2iDf8OW/HlUQKbnKdjjNcupI1u64adzryJTkRyr9aoPsXLrHzDQ6PDqWlV5UxMsu9Q+ddsfNQ3brNw760eKBk2bPPzup9pkdOVC0G28YskfvU9+FLOUbKyyp6D8GiMODeXvioUk7cVD6PNzlm3Nv/fqg7GHQBgdF17P4Z/mmxyfs61/ebbt3McNEKCH9ZAnIxsTvkgYq7bbjYV2Ptdjwibzd+pVp2dCEjYwwM8Y+yWWis8/94M1fGZbvEY/FG/fvZXwF+1NyNqCg8elHTX6m24aO9yuvZP+dgoIiZtc0IJBtHdmrwY541dub02Bwyve18AqOZNP4mHDhN9BF16bvLhBAEGzwmWw+Ac3yDjMrEUSwzMOLn/gkPFEly0LkIbBghMyrnJldIT9fg6QsgQvLF/zNp6SJZMnPPZ5xn6Uj7lGOlA5qmgXK7NjxjH+c6+jR47oBrjNZSDNwFCeP5jQCmVbU22vnnrfezj9/pe7lpShmzz3WptFGzmePLrp8uToQjrgN266dJ2UETMGp88iy6XFaCli0B++hfdO25fy88vdKmTrs0fuLMtppW7GqwzZu6FewgwMvyKcnyzzOTvkvRj5Mwe19PieHMG0dPRN24csmNXpvk+PJ2tM7hhRZF+yd71thH/lXffaBf5Y1NqzufO6EnDWKqaBJziKZqpy0F54ZU9BUlgwydunVGgn3ddrTcrz7FOh0SVevf0en/bNfvMDe9EMbrK27YOMFBZyst4sGHI6vj+r37p1TdvAARyZb7KIrWmzlqhZ78qEp2ycH2CalnZqaEA0DPkLNVYVYHaJchCefxqx0WYuc0LOP5eU0J2z91rKdd9moda84KV4W7cDuqhzipJ5pFH9+xt72XtH27oqtPw+Dk4EWexTkdQp3nwyvX87EbGIka+dtL9n5l2j0fGRKBiv9GavaU4+N2l23DtqqVb32mjestXWb2OTFUgRLcyytlXStSlZTyjtgExqhbDi3aBdeptHZAAGonICa//q39Nt7Przc3v3BZfaqH+ixy17Rbms2i57Wk5bJMx1ctqwCJmanHpCDLExXbct2jgeagtOCaBy1wYEp5wlLN/3Luq23e7U6nk7voJnZ8GUiuKTR+8FdrfbEAxU5MrXp4rKtWS+Hd2jKHn9o2HY8MSSdarV1G1v8mXyv9EMj+CNM/fYo0bnQOSTLfX29/bZ58zrJvV1Bm/inusqlgj1837gfHVy1Jm+XXcmsZ6dGbDkbOdHrgYM7ZQU4LBewVr18xUo79/x1uiJP6UJxhdn0MmvtHLPN2wdszQbxkuno8krpsAYTnIbDaeXHLNs6LF4dUzpha87J2kaNsNvUWbNvhU6E5Yftl3ba+z7ebh/7xR679rV9Pkt05DAnk5giZ+pbwaQvBZ6yfMeIrd3QZmvXd1hrB1PpRQWF6qAm1trWc7vsPT+z3D76r9bb5Vf1+fQ3U+a+jCF+svSTbR1Uf37c8u0Dtn6jZLm2Wz6KtXUCvGRmiw3jA8cr6hiLNj3WbfmqOivdT06CsAwj22g5KfqOWkv7iG3amre1CoJzvtynkWdps00PXmbPP9lqQ8MTsrmcvfv9K+yVr+uyzv5Jb5cv8/hS1ICVM0etu69gW8/vla8U79nbkRu0ltaCOrys3fWdIdu7Z8ReId68/PWttmx1wQMz37vFsmNePoQ9Utkh61k2bZu3Cs/KDvGOZaisL7lvvahoP/qRin3wX5Ts7e8xu/q1zAZ1ahCg+hS0J8vU6mw8jVj/Smad1CFpxO/LHi2j4t1R+dATduJYQbS1yBd2e78wNiq/XRqRfEQDS4yOY8jybeO2bkNe9LRau2SFTmRF654XxtSZV629rU91dNjWC/ps8FTRnt0xbBMTsgmWAMXLbGmTTZzaasv7u+2H3tdiH/n3ZXvfR9l4rOBv94ANnChqMKGwO99rF2zvti0XZOyF54dlz5MemFWlM5WM+hXp6vTYSutblre3y6d85N+224//ZJ/GHm32/GMs2zAzlbUtm8+xlcvUgSuAJRxg7wttR39YciqXNFApTtrFV+TsPR9ttY/8my67+lXddmhP3vY8s0wd/wp73fUr7Wf+ZZd95F932qqVrbbz8U4bPdWltssXtwzJTliS1KBw6pRd+sqSfeAT6Otqu/KaDj9NeVTBOptTr319t3z7SvvRn+625Wsq8hfSz8I5CgJlrywzKlgpiZ6pwpBdck3OPvQvuuwTv7TGrrpmhQbVJTt2gICQ5cdOBTwj8vXyZ/hODZorsvcqs96M/dQfVkv9Vpzot4sv77D3/1zGPv7veuyqq5ldrtopBT+TI8v1u1W60GJv+MEWe+uPVe28ixSGVpZZeWKd9zXJqaiZ/vl7EqSQVq1aZa9//es9AOEz4gQWBBi8sZBAhMCCpZ2bbrrJvvGNb9jOnTtrGAgE2OxT9jcSfvazn/VP7jP7Qt4bbrjB+EQ8URtLSXySn/K33367f1I/ghNwLBQYiUwXpuzzn/+8/Z//83/svvvvteFhNrpJDYWP/8Cf12Br6GRVo8yKdfRNWEf/EetcuVuOeFgKUlVnw6itZMs0YG3rmFTnXtAIecr27x2yUpUd8nIIiv7ZBzA0MGYn1CkxVda9bNR6lg/IWZTtiEahExMyYnd2TAknHYevLdfWb50uBTusUx45NGKlclV4OhW1Fqx3WcYmxjM2OjIih1+UI1EkKyfd25+1tWs7rLuLToVOytF49M7MxPM7qjYyKnp6mLLNq1xJIwumVcdtxdpxOchxBZoaXucHbdtFHbZ+A3suoAVE4rkcYbk6aYf3qaMdV6e1rEujXAWueQWkR3rt6J4enzl47kmCq6SDbukasnL+sDqnI8J7SkYhJ4gOVDI+YmRWpre7XQbZa92dyzQKMBs8rvHBWEUOqGB/91eD9qf/e9p23LvaiqMa6dD5sW4s/hIU8M6LY4fM2lt6k5Mu7cPW1VeyU0PHbY9GSw9/p10dV6dtPq/VeAPn4DGmx2XobGTWyKZayllLZbkNHVttx/bnraulx3p62uVMi9bWkrdTxzG6kvWvmJaDHrDBoRHJQwFVN865Xx1ypxyGohi1J6/R2thwsgRD+c6eojoL9Cpjh3f3afS6zvp7Ouzh28t2843H7cCBAwqsKnbhJTL0NgWE3q4pK5QG7MiRg7KDaclEwYACs74ejWzljI7s7ZCzk5OclHMpydloFNPdW1Xgo6B49Li4Lh2TM/UjiBwLzbNuL7zZgVowJf5lWLdmqY0TDmrHqoy19Z5UZz9iJ49Ln09Ou3P3EZvvt5GD97VrNsIKR57gialh9uAQnOl+7pSeFVSO9XaVZXTPDBwbNMvs78noGfuUmOZXe7E55WEamo3GBFxbzutWkMsphIK/Y4MOllMavilReZNj2GzqRbfLuqLbCieYISnRqRfEi4qCf/YTjNspDWl7lyngvDTjjjWZIWE2RRQIB5uEE5eiANpnfaRT6kByrepEFMgOjxyx/Yd224ZNHbZps4I2PSc4Y49XtIkZKU5GsEetVEbvaRezG9IvddJTlV3yb4P2uALOv/7DIfubP59SZ6YRNfvA6CTYYyX9QYewV2Z52TdEkMmMDa6OQHHXk8vsyftabO3qZbZqXdF97eggbepXWTY3ijfqs9j/kjX2vnGsXe2Tfme9kxVfc50+g9rRU5bPNp+uHxoesLWbS7686MdVXZdrM06iIaFHUXCJ+8JbZmm/Q4F8XsG12S1fHrHbbz4gPzVpF1y0zAeh5WlmctjrQfsI/OCVEoGSBk/wHD2cmsy6Ly1Mj4v0MdHFaaOyjQxlbFx+CjrwU+Xcfutcsds2XygfJ3mWK1PuA9duyNmK1RU7eWzCjh3EDvLW2jXpgzmWJo4fmZY9qu2ql5kdNrV39J208y8y6UjV6+3onraVm8rWs3pAtoSfnZIfl/2gF5Ivtm/s/2ADt/hYVeBNQLlqbUV60aYyCrJzw7ZsJbRUrXfFgHgzZSvWaCDA7ERrxVau1aBkzaDlew7IJoWnJN1jn5bsZv3Gsm3YUrJc+1HvY1aulD0uVzAnO+A9Piy9jQyznFW1C7Z1+CAs075f8cApHxghdILSc7ZUNBCW3Nj30jKofqFqq9cny7f0K3v2Hrah0QkNutdokMGhBXyNBKi2oPMEF6WKdGHLmG08T/aJf5UvWr62bKs2luTP6G+m7aiacNPfj9of/Z8Tdu+tORsnzm47IZtRcKpgJXkXE3xzw/ruBSneiSv5u/lr1yuuuML3nTz66KPubHllNc/Yo3L33Xd7ENLd3e0Bxre+9S2fGeE5gQCfpGbZiD0slO/o6PCA4cEHH/T9LDt27LD77rvPo3OOwt1444121113ySklsykxy8JenGYSeZmN2bjxHBlRp/3VX33G/s2/+UX75G//tj308CMyVGZwcN4wtyzGlxXQcIRUTM4w/auoWhHr1FTRI312anP01qNPjZg4Vs7aXmkaI8fxyom3sBdABqi+Iu9H4Fi/k0ufTqaXS9Ny7kypqxOgXkatvrs7IxwC3/GuZ6VixdfQcWAstfCiHY6TluWARkdUhHJSiqmJjK/1L1+TUcfH3o6OxBBokmgqFdvUWXNMreyzPAozjKOGTHmOj9IWs5GBNrvtGxN2163jUkY2ljEtKYMlsFAGgik2aY4Ntgkfa93oA21l535BPKgqYFAANpaxjZv7bfnKpC1ZOSk6FN84qzbB5lJpWvXKMIpsKMW5c9SyVTgqMsqCIvSMffgXuuynfq7f37z79b8/Znt30R7xgs2GjFTF1+SV1AooxDqO5nGqg6N8dOK7ns74clxXT5uCsRa799ujdsuXsv6SKPjg/FeHQ+dXKLIGzRFPHPq0aFR3pM64XOSlczRC8su1+ozNyIBwdmWFl3cKqEpOghBkyvEWprI2OZYsUbAezjcxaPvAgBxwZ9Ve/7Ze6+vP25f/+rgC4bKdv63P2toJONQhySljW8h6fAw942ikygs/n9UvT8vRK/hYu6miIG7KDu9VyDAsJ3aSJSgFxmzIJjiRNOAnnaBvwtSIHGeflW75ZkW1j9lbjTFUhnZygoFOsds3mxbU4WCnyZKhHJaCJGZn5NGU2JRXEU5m1hKdZcaGDo3TaFnZBBuf/QSI8tJZJu8uUd3K47OXbmekZMlNSiE8nd5OHg2eytnY+KRtOt9s9Tm4OfkOb5MeQhczFSxjSsPRW5mIABtjj8yEbKLdXniq1b76hTF74gHp2TBBumhllAd/RKMv5xBEgRl9kq34KQraosfFyW5jPxcd5Zr1CmTbp9REtQ8WZBSwUacCHuTGKSw2DvsmaoIu0eWbZdU50vFe/442+5f/aZX9wFv7bMcjE3bHt0ak42qTOgL2rIgo0URAojZk8bW6RcN85rLd9y/s3jliYyN0FgU7sLtiN/8dy5rsbShKhtQrgrwcgSCBAHsImPXR31IofCdBpe9NEH1sLGYpDT1fuYalB90luGRmBz5RPSNjbFYlfKlMUK6M+8sKN2wp2yte02r7d5btxs+NKgBSIHeufAGyhzfog5dk7Y/DFQpoRRtHpJOTNPLHm6vyEew7KdjACQ10h2T7SmzA9sMC2Dpyz06JL7JX6TSzjCz3nBqYkG5k7NwL+8WDnO+74p0hYrr+73Jd99e3T0kuLA/DZwXs0JectpFeyiZOaVC0ak3W37+TBPD4MwaOGLYCLNdRktovXc6IR8iMYJw8+daS6qHJRelrVoGFdAJ/ID2kjqGTnbqXtW2X562jS3buwX+NNYAHYsihKv+dEb0lO/eiqoIcPZMssNOH7pC8/1468HSiC2w8dt3FbpgJ9uU92Tk6rHbDw+HxEdtwQUXBlIYtJyvyFVn11y22YSsDzcSfs8Ttp7uwB9or/UWXOJqfU98wMsiM8Lht3Fqx3uXsz6nYj/xEn/3cf1jtAdAtXx21HQ/0qy9T/XlWEtB7AuRonGv2dw9QZlIAwcjVV1/tp3yY8SBIwcHyXQM28V588cXigzotRfzMgsRpH4ClHyJugpUIWghoWCJiCQh8fDeE5SKCmU2bNnnAUlL4T372tfzVX/2V/d7v/Z596lOf8vTpT3961hR5bvzKjXbyxDEp1bgCovvtf/7m/7R/869/0X7nd37Hnnv+ee8cfBqb3cys1aE+yE/OFqVksx6OG0fixoNTUUfgjtjz4ZCZxWCmQMbpR0Rxrjj05DRIsqtfCiHH77Yshc/mmQlR3tqRUj86yQhLxpbRKN8YGUFNrSNkl3pZebN5dSzqSHmz58jImB0/WbL1UsJN5zPiExocBUGQRui+m55OWUqdaePEzgnVn5zM8lf6V6etpXPMtm6r+JTnw/cM21MPauRT7JTy4XgT2dER+MveuMqZcaSV9WJws+djz64xXzpatV7ky1hxmP5CKEbWjELVPpyVqNM9Ag05fhxby4CPPJ1edQLt3UO27txRu/b6FnvLO1dZS2vOjhyYEj2JHnqilQR2jI5lZPCGUz7+wjq1fRAnLJlsvbBi219WsXXnsAZdsMfvL6hTFx3wMy8n3wJ/6FQTp4jj4Hgs8nbnhhPxEz5yjidk5JItszXeKUo34B9S9hExOkDzXKbwjM6BmTUC06I6moJtvoA3CXfZwf3Tdv+dQzY8QMdBWdWkzoqZLxElGYEDZ53MUBQVLbV3luya61rsyuumbXDkuO14fMwO7C9oJKNRXD8dE3jQN2gmeCBxdFZ0IC9eNEXn6I6RCuEBQQWBH0sidLi6Dw7PgzzEA5yYrr6hVL+ZLazQ2dChoVcgqzm70ydWToP4Iz3DLaqAfmMnkh5LK5yI4CinglwCBTXTjhzSaFUd20VXlmzFWvhNeYgVPx0vNCF98IlO9FP0+6kLBSHZlmHrXztgF14+bZPT03bvd4Z9mY3AFN3Ceh2beOP7Lpwm0BLQCa86yEP7J7wDW7ehUw5agRm2ouQBnwfaYCBiAYcujjOh0YMell00Amfpp3vZtJ172ahd/2O8lIzAWQHmPtVJoKT6mSaHFgfRx9KVya6ZHfXNnAV1psemNZhrtXO3dwuHsum/B+4a930ifjrP8TAbJHrgDzMAtRM6yd8iqSZLljGKU3mfWWQDa0+fsGkw5m8gjrfkKsiijX46K8sSjnSEpSBEXFxjE6MdltdA7erXZjWKr/oy5HNPMugQLskjCTAEtToTe0Ve8EhWo5HdyrUZBXDttuE8/Maw76kjcOLAAd+08dkogkD2XnAknb9FGwHN0UPTCh5bbP0m8V0KmwTlqgNbVJUEiB7UZMVA6SgvQePIdaW0Qu2XjcmnnjpaVbA4Zhdc1GGbt6x0X1stsQQiWfssN7LmBJYoryxTM9hzCH+YVUNmCkSn19qepwkYCvayV7RY37IWH9Tg1wgg9+2VLq6q2HkXrpRL2KjYbJPXk/G9h6uFm9N9GlAWlyn4VBDaOW2XvzwvmcjfoAYdJ2zN5iHbvG3Cdu0+ZQ/dM6lBhAabWYIBZM7MnnChA9JFToUdPaiwTI8vu3KZ96s7HpMuiifr1iufgDcbMDPP8WdvswIeljfDDrPqIwpjfaIn73i2XtjiM5oMJpdvOmaXvWbE3vH+Nlt7Tqsd2FOyMQ1y6Q8YHCQnfBI7ANyVfK+AoOGVr3ylBxtf+9rXPEhhZqWrq8sDEpZwWGIhyCAoSYw6AVd+OkcUt/bbI31dWeohOCkpIKEswc4HPvAB3wfjo0zloW7qXb58+enEHpH03+nEs0jtnZ0a5TKqlHNT3SxZQR8nADz4kMPo6ta4Uf3e1HjWiorqpyujNl0sqG05CUZBVXvVpieJxrNSGHUMGo32qIPghUA+EnMFrvomua5e5S2SX6N7dXLZlkoyvd6uUXERpWfjpZhCQEGSceOoMGxw8GKdvmVMvwnHlHiokX+xKBPrksKsTAK+8aFu2/tc1fq6O23b9n6fYmS0K2sTYvFVgQEvIepbgeF22vS42ipDLUwJf3vRlq1W9CyyOzs67cpX5+2H37NSQegyGzqhgIv9Hx58CZdQcqyvb+WkHL5GLxM4EILHqv423zi465mMfefmSbvhMwo2OQ3zdMUeuY8TD9KBKsch+UaOTKKt6q9+h/7SVK8HAFPjjDbEy2UyomKbRsA9PkO1bmPFNp+fs7aOpFPAGOEP077MZvT14xhKSknnzCwPfGcNlxMv7V0F6+wb8LdN9sn4h0/lrTApXhBEeOc2qjzTLq9Sgc8k5BRQcFQZOYmmzhbJuOg72DlJwomX1eeIGeq66ADcHN1ZdGikm1cAo7EXeqO+qjiFo8woaKv6npT7bp+w5avL9qGf7bErX9FqTz8uHj2FTSQBCUf+4HffMk7owGOWOTg2Klm1VKU707Z2w4S96gdydukVyKhTemh2wcXtPnPl74ig0xO+Cm1jdCV8zAgSCBGAsaGXderuXt52qZHgqJxbQXqhOKG1g1NsbW4feDaOCJ/uaBgVMzsi8ICXWQneBQMfvHOkUyOIENSC0gg6k3LilAdNUhZd6Vz8qGzt6GeudcpOqDM+eaysYLlVjlkdKs8JGrENykOL6vG9TeqE/DfBoQ8g1GYF73RUa6Uzb35Xr73xbX3uSwZPsckT/VFRbMyDK9Hl9Gg0y7P8mC/ZVaY77IA6/8ceLNnX/nbI/u5zJ+2Zx4v26H0Fe+LhCZeFzyp7QJfwwzv1anJUE5qwXV8mU+c4PdFlk2OM0Idt6/aSOmd8B4MZZnLEC+WnUxcSfrkLcPCOXn/Lj7YqbujqyVh3T8WXErac1+aB+9iIAih15D5QcjwEUNAEv/hNwi6SAAbeMNAaPCk9L0kv17W7jpfUIyZHvJVq8nIyauWSJTwCaOGo9Nozj7Tbvl1Fe9X1GfvQz3d7oPPI3dLxE7wsTWXAIztPAmXppCfppfujZAMqA4rzL87aa9/cLT/d6Us2y/q77MJtazRglZ7yavWgQTSxh4yOn2WqPgUyF16cvMAMf93enlPgpDJ0vgq2mdXlxEqn/Emin+i+/C26J7sYHy/arp0jCoILdv5FBOP0QbS4pp8AM4k+QBQvOSFD8Oj7iMYVhCCeDju0u0NBZ8E2amC4fot4rfLsWylN9fiGfvZcXXgxJz3pE6S7PkBNZu6MI9YKbnTD94axrLN1W4uftGJ2kuPjvHDx4qvL9qMfztgFl+T8dBFHg7OtGtT5YEA05wbVdTAIzduBfRM2NDBhF1/WZxs3d6gvnfQN2I/clbMv/eWk3X7TqJ9QfPDucfkyDW6YhVPbkhke0SJ7xncd3Fey0ZGibbukW4G67Ez1MDjmjblTk3wuo0N867Cu5YNqI1P6Ylu8e8iF5v9874IUDBDYunWrXXbZZf5VR5ZrCCiYNWEfCVeOGXMkGifBEg2BCIk9KRh5zKSwhyU2yUZgwwwNp4AIJAh6CCai3i1btti73vUu++AHP2jve9/7PL3//e8//bs+EeR84IMfsNe/7vX+9Uq+fvoKBVi/+Eu/5LMoH//Yx/xLuKCHzlXrJ23DuRJIgY1KirZP8YbJNlu3qWyXXJNRJ61R+sC0H8lk78T6TRnbcq6cFEGUDEIkqzM2W7YyL+VtccNitHzyxJQ64UmNhnKiQcbAer2PDhgJ4CgxCJw6UTx7U4rW1jkuHFMKgio+bT012mfDgxNS+mkpYZeVJvrtqYfyNjbcYevWrLTiZIedPMT7C9S5oSgYnyLcXLbbzt/ervbnfS2bzo+jgnynY/V6pvDVISp6LhU4Tl22LduLtmaTRiCKqpN3k8ip4HQU3Gy5oNVnW4bFl8mRXp/uXLelZFe+stuue+Nye83reqUXvYrc2zyQWrO2xY/V8RIluW8pEGOqnJ233XyUeepYu40N9tvo6LRP4a5d32UTI902PsDG2C4ZL8ePWecVFfkZ51fWqLZv5YhGcpzsKUhWGr2MqNMui+/n5eyyl2cVmFVktLo/2q37cvR9BVu9joCHgFS8VgfITM/yVSYn02pT09LHkSnVyRp01TZs6vEZChzC6EjBRgbNVq5ukWzpLOVMRAvASQ7W7/uX58QfToFlbPiEZHEUR1qxc7epY5OfHBuhY2ZaOKuRF0sJ6IceELCjEtIFlgU3bMpZv3hcGOd9Kp3SnyRYWr+5rBHstOTJUeu8HTowZRu35u3qV3VaazvH1kWPB7xqrE+14+jFd+lZBv4TpLAMIed93nY5YVU9KDkOn+xxvm05r8NWKNihs2cK22dgfHYPR57ogW+QAycE07HRyWuEyRIH9uodL0GEBxYEOQkdDk4bWqBEoJAfFA0KdqT/h/e0+gmF9vwqW9m/3k4cMTt5nNF5MlKGR24f8Nzx06HI3qRSzA7wnP0QhdFlNiX9wV+sXFu0Cy/q9qOe/p4MUAi8E/WOlM4r6ZToYOiQ6fQv2NZtb3hLn13zymW2XeXZ58Lm69UrlstHEYjgi+j8Ej1I8MiWmRGDLUxHVbskO+nxMO/v6VGg0mHjExUNdEyBJp0enRSzLnRYTNXTHgUuvoQmX6KOgz08HLHdeK4C5ZaSDZxSRz0O/whYNYBZpZGvBg7Oy6zaxwwAgQl4NCCBrozPjCS+1tss3MeOTLuvY9M7byAloIr3oySfgSCAo2ksR8gvgYff6qgr2UEbHS7K1yhQasnaFg0grnhVq/xGxgdtriPICRkTGMMT7iE/aPSgRzS5HtEPtNrAyaJNTJbs6te02XkX8XJHZtPoNNVX5Aq+12xsbNyeenRMvi5j687p8GXgg3vYb9Rq6zZXfGkfnzY2omCuz2zT+WXpObO5ki/Bcp7324z5Pornnpjw2dT1m2RfGtQcO8JXiCekR4kvdiHSXj51IBqTGSUF/Uq8w6ksfh05NGa7XjggOWjQsqbXThzs9EMX42Nl2/k0x5LlF1f1W1tLjx09VLaR0ZNi4wGVZy+I+NySdPDMHO7eOex7DpfLYQ6elM86xaC0TQPKfgW5vKm6audsSvwRy9nMsvjLR7FNZkPFp0N7p+yF5wbU5rwPug/vl65Mjdsrruu2175xjV12VY/0KOt6s35Dm+qT7yurPbJNgk/0Br06tF/07DoqvlZ9f97RAyX174Pq7yo2NtArnZZPlq9F9dfKx3f1qG9gUOI4sHMUJwEk/D0FZk2Y4bjuuuts27ZtPmvBHhICDWZD2DBLgMHsCEELVwyDJR3ysYxDvgceeMD4lDZ5CWDY78I+lS984Qv2R3/0R74JlxfAMeoGKMvSEHki8fdsiWCIVybv27/Pg6l3vuud9pv/43/Yf/rlX7bXvOY1igqXq+OQQcmIy5Vp619Vtqte3eHvgdi/d1rKpk5va5ttu7xFkS7ri+rQp8fsuWeO2tj4gF12dadtPrfPAzBfm5belDRKYXPXNa/u1bXNDh4YsoP7x2zDeVm75CqNbeVwCF4mxpMRy+RkWYGDHC4NRNBE3Lryxs5N53Mah6UXs507yqqzpKhaQZM68yceHbC7bj1qO589ZQ/cs8e+/MUD9siDvBiIdWY6BxypkpzP1vN67OIrNLIrjtvTj2q0UayI9l454G4p94g9+fCo2tphwyOTduHLFI1fo4hdo5dkdI9SMsrslNz65JjKclTjtvOpqujO2+WvbLcLr+CUzpi96o1le8XrukRju23ZlrFzLzLr1UjLR2O+fAENZhdeVpJDardTJ8r+LhmCvMuvSTbsPv34oN1x22F76vEB8W5MHWeXrT9HHa0Mkk233hnKSlq7hlRvSbLifQgaZQnPxi05u+TKdtt8AXzivTU527WjyzcxE3yef3nZ3/Ph0+3lLh859/blfRZp+dopO3x41PbvHtUIgkBHAVanHLNGvuwv6ugsKcAQNzTiZrTjHYsAgy3Lc3QqCHr5dS3W39shHBXpz5RG9S227TIFkRvaRVteQdO0v4uBT/+fe2HGNm9lVK3Rojse9KHkzvOya9iDMmk7nynY4NCEgtuMnbO5VQFXmx3Y2anR0KCCrXF77Vu6bK0CaP+2DjN5gHpuRq1cp6b4Ui6f3S/5XhdOMeQUGFx6leRzfqcNDRbs+WdG5LQy9rKXdyogZg2+4I4PSJZn2KOUEY6KOgezMTmpwpicufhXnu7T33Qa7M0qGy+78zV/V2b0WHL3AIPES6D4VDx7mEq+cZqNzSMnVto9N3XYY/fkpOMF/y7JrTeWNKKDtwrsmKKXjUITsucdL3wmfkr+pFguue9gNovR6OMPj/iRUo4z80bXbdL51evZKEvnLVowODpydVzgnpAdTstZ844SOkCWdJgpu/q6il37lim76nWynYsqGhHLyW/hFQzJHiualOyxUdXCPTI0bQXZFDOdY6PJYGVsbMLuv/uA3XfbhGyu4gO2rRcqeF8lIvwkDsEFyOB1xniRIjJilpMTYpOT077/7ZIr2vzjiseOSsefU4estm/ZNq3OWfbkb7pVQZc3+1wkoyleuCVahMNlPkXnQaCp0LVU9g3nbcLr78yRfHz2hWCSIML9hjo+ZS4qTpialN+W8+E7L3xlO6+g6NyLyrIZ3ouRkX2y4XjKzr/EfIM5p1aQNO1hZhN+T05oUDeZ8HliYspnKculDvmQVnvmiTHp35htvyJjr3qTBiTLTkprasvTUJ3nJYFV+aeC3XNzwfY8nbGH7pqyL312wB66e0L8MbvkavlU2cLundN2cG/Jtl/ebhdfqY5TlbttyUBZVi5LV3h3zB03VeRjpu3+Owr2tRv4YOS4fFKyVDymwRJL1Xx8j5mqRF9qBxrYEKzAhcHKPbdO2sP3TdkzT47YLV8Ztu98Y9Df57R/d9Fu/9aI2jUtmiftq38j+X9nVAMN8cKXhiFLvFHgPXSyze76VskevbukwGnSbrlx0G79+riCmoodPjRij98/ZYd29tnxw50aJMsfXcP31HjrdofLh+CRTdinjrTZ3bdU1A6z558et1u+dkjppHRyUv5u2F7xlqP2qrcM2iUvn7bzLjU7/9KMLV/BCgfBPvbdankNZE8e6hE97bbjEfCctFu/etBu/uqwHTtWUP81YXd/e9yefHDCdjxx3IPbTZv4FIv8Fw6QltE4b2AC37WXuc0G1M2a1wUXXOCJ3yRmQpgZYUnmkksusbVr13pA40GAghBOADELw4wItGO4559/vs/ExJVEUELHf8011zieCFKo1wW0AEA5DxzYZ5s3bbWf+OBP2qWXXeQjWvCwDv7Agw/avsO32wWXTdvKNZ0aEfM1UEWQQzi2DrvoCkXFm6SkMmimJvMKegYHGYm027aLW3wfRkWGxBn8iUmNnLdrFL+M98WIJ4o0h0bHFeFm7bKXddmqtZKinMHoaMEGNFLkpVV9K8vWs3zao2BG+DufU8eoEe9WjVK61cGvWJM42eOHi7bpvJJd/oqsdwiHDmikyXtfNBosjLcb38Y4f1urAptpm1Kvuvd5liykTOfykqqKrdIoDi06cUhB4pYuBUx8p8Ps8L6q75GYLkz6ktamCyrW2asRez6nUXab7dvFi5BMAQR15H2WiFefnzo1rA7V1AnnrE11l3A+Zcm5tgy0bLmi9o15a9OAZHS4omCB0xei58KCb0ZctbpHeQm8Bmzjpl7bekG3goIJU+CutmX9i9Jbz2+17ZesUDAK5UU7dVLO+rBGyavNVqxVAKQ62Pw2dIoOomSXXtmrNshzZcdt9Qbxty2vAEWBhdTnYjl7HDsbjnft6JD+FdTWjJ946Je8li1vU0AsdhY77OLLe23DBcNy/bxTQSOaQqsv661Yo/Eh873SCxzXnuen5Mxydt7F0DKhQCZvvT09NiLaW+U4L33ZclujgLKjR+1dKx4VWuwUG2ll5Nsu6pNecYqi4tOyfP598wXqAFZM2orVjCKrclglO2drRYFgSQ4q4+84OLirTbR22bVv0qhyy4gCNzb7sYzVLZmXJLeSbT6foCqjjrvix0WxmO7+KX+JU6fssV0j2BUrOU454YHLtovXqgPNW0vnkHf2e3dKf/uz6pj5/kmbAnyN5E8y6mpTO0vWv5oXPWkkKpmfODrm195lBIxTrvMyEcmcl04V1Sm3SG+ZbUpmFIeHWDJm5qni/uLUkVY/JQeR2GpBEc/K1W124UXYop4dr2i0qwBRvGcmjCWuwVMEFnn5HAWX4hUnqViy4t1DbCLPZzvtnI3tCuz4PhWbg028ka6NVm2zaOlbDt/FT43iS5Jth4LRPvF92XI6gNaaHhNYSHeyrZJhq/Wv5PtI8KZogyfkty7SPQXILO2dOC75TUn2XX3ig3ixUkqsEfjJo+12aI8ctjr/S67otnM28NVm7MRkV2UFallfzmQWbnxsWvqtRli79fWLPyt4mWPV/cvaDVkrTmb9/Tb83q7At7evVeVbbNczyUsfN53LCxjzwjPlJ7VM7ejumxQeXmIogSjIY+agXOzU6L9VfKvIjhWk5ETHeFWy4sWL4GmRjrd4cHvyOIMnjp7Knldm/AWB8KFDdA0NVmSrGX+p4QUXSxbLZLtDCiSEp295uw+wsFn0ZniQGcx2lZ2S/khfrcVlhWy3X9phL3uFcHfIr5QU/OcUmJ/M2bEDeflj+Vf5Tr5kzIZmlsgnJ5iBydqFl3bZhs0ttmwFdMuvSQb4JwaCK9aw3JmzA7vMhk+ZZN7hy0OHdmXcBvl2jvvMnPzOtm7beB4B+IQd5dUJFXhbtZ4VRevplb23lmWfvNiyxc7b1mbFqTY7sV9yLPPG57y/uZavNW++UEHvcLtNjLBPKOdL/bxbh2Pl524noFCbRQ8HHTZt6bfJ4S4bONammLnHdZBAafV6s3O3aSCsQHX/bum4+lLez7Rxa4fkhU9mKVm+dOeUtXVq4LW5TT6h204d7nX82Eax0GZr1vbYBQpGOiQvltR54zZ7+jhuvm59u/Si6jPQzz455Tp27kU5O7o/bycPdDK/ZYUC/lwy3NwhPicDhcN72+SPpm2NbPDyqziaLoOVnz11ctIOvtBuR/DZ/jI3Al/109+rryDHsgsOB2gUMJCHdDoQUMcb+bmXvgY+b5QSf8c1fgORH4h7zQIbD6cKvJOBF35JgRTR6q5wJqc3fud3f9e+8+B/tbe9t2iXXdVrpewpsXlcsYR6Qjqj/HGNesbN+J5JuV8ORzSoPPRVeB2+Rnmmju/mG8cksLK9+V0ZKa2cyhSbkjTi9GgVh8A0rzyaL+fI+VW7pVjL9JvNWnJqystGua/97bAMaJm97d3LrW81e3RES0ajfpHNkU1wCYmP6PloGiO6ZFmG2ZcxGeC0nTzcb7d/PSPjLdu1b66og1Lg49Pj4m2ZYFZlalPnkO9HSnnGPY2qGGnSKe57PucvZduiUf81r5VxaxTOTnKmt/1dAmw0Y/OqT/nJQkz3RAc0MI1Im/2LuPtb7Ruf69AoJ2ev+yFGv9SX82lsXutc9tfet+r3mIjpsJzay7sa2I3OdyvgI8s9LzxbticeLqlT7bBLXsZxOslFnUEyxZ5PZlp81CjZqG6mcJNvubQ6j32jbHml3fx3ZqcGT9rr39auoEbGXZ2Ws6h9QkB6UuUbLblTwqM2lLqTZ+iln1ypqONSHpvUiH/Sjh3K2Vt/PGvrtxR85ibJ60oiJ6XoSvx0XNU2DZzXqTzT5kNqq/gkuqYl81u+MupLVte/M6NgUqO5IssnMU3PspvqFkLw8hItIRYVLEsxiuZ9KQqwTvbZt7+WfOjutW8haCgrIJOcWJ6RPDlC7kdppfe+z4PBt+9TEDraLH61qUM/sr/Fbvsq+19y9uo3cBSYUyzSL/ESXC5zP1IOz1gK6BVPV0u3x0XpCeFNPix3+ABf1i3Y+Rd32mveJNmUpffiTdYkT05aSB4cTWbfjLowPSPwk/R8ZM+skmxGndbOHVV7+omCnGXZLrlSdEhv2O+R5T08ylexkUTW8hHJS9SYusbfYKO6SBe4/52vlO3owYpd97asAj89ZcanyoutlkvXxlTieEIPL+/CnrBVMSeHTqut1MGei+98fUodccne+mM96pjKvgTD+zHYl8I+oEpGUZh/40eBpmTFG0tZ0iEYZWaKPUK8WOyOm4b9K8ive3urOskkgMiq7qy/JFDBhOrzTcXZKZVhFK/gG97DG+kkJ+J44/BNNw4oKFC73pK1jm6WOLBu8veqPeI5+x+8DZMe+Oakg+6Pc0PuG3nfyYmD3XaLZLVuy5TwdMjOmVEoiMd9ar9sMzup9rN5mIBXCsOJKsmMAIalUWTLR02PaSB1y98Xbcu5ff616URH8HOSlcqUkZV447M3vqTCRlS1h+9c+cyL6JaN7VFA+dj9WTv3wh4NyhLcbFTlG1x8D4uTaswQszzHXiw2yfpLzkStwgnhmJS/yNrdN1cUnOalx20KwlWPdAyX4DNHJY28snxri9dDIDtmkBiYKlIToJ8KaWRb3XbrVyaNlzi++d3quLf2ufzwJbxDyJcMc8Puq3xZLPo4lovc76gO6dfUcL/d++2S9xGvfv1yl7kfBVbNvD4ff8gnIJAJ8gINNiliPbEEy1HysYF+u+lrAxpIDti1r19mnZ2Sl4LgXKtsqqIBbYEDF6IpL/uqilccU4cW2sbSqDqSXNuwBmQF+8pfVWy5Bp1vfLesUPrELCWnq/ylmc4rTiqpfuHwfpOZO2RHu4WP01DPPVGxe27cbg/f1WaHDh8SzclMXMKF7xGg4BFARAJwEiz3sCRD4m+e8ZtlFxIzIvwd+flNmcgbKfDE/fqgZS6IvAF0YGwMbdXokY5eOsFd/jkD2LEtVy7CJGz+VjCRaaGjQihM70vu7IuQ4OisWFf2b3QwTRqCI34A5IzcYVVRQnWieeVXvuTDT+CSA8qO+hqvv9uCIvonmaZXYo2YNVApq1ecG5ASntBPpnQpLxXglE1ehsKaqa/j8q0g0aF2eGAEVmjCAMGtIABjTKapqUN5OS6XkSLrNyNwf3ERzkLOwDsyjFmGqh/6X1fh8TVvBSnMOPBSr0yRYA561IGzmZLG+PE2tRX61VH6zngHliRInHrBIcj4wCPjZq8FDs9f3iUHlHxQS8jYbEZnrLb51CL4vY0yRH4SYOHMcYisHYvvOD7qcMfcOuAGixPyTXu8KIu1d3ggY+YlXr7JT8/51k+2XYaWx3HxrgeCI6a0cYxKok8F9T97h0QTfI5lFuFxfvM+hJwCIj3ntdSMNnB+dJR8KLCaY32aj95JPyAB5+g6REAvNDg9f9OlitbqoHMjDzSYgmjj+ybIxY+vo1O6oju+JCJ60GX0TK3mxWFlPtwo3eaIJgEQJyBc/pRBOWgP+NgvoDxstnRTE91uB/AAmvmAourDqVYUWFZK0i3RS8Dmxy/VablpoYe6yx8JLvFJgZLrl3gsAtTREpiSh46dQI5Xx54UO+Vc+cikdBo8+AB/t4oSQQw24ieyWsQDrsqTBGGchBKdBF5MrQu1n+DxgBFGi7CU3kAf+sJ7J1gWyGb6laSD6CfLHuoInd8c71Y9vlkR/6Ac+kO8gs/4JpYKCLqYwjmmatQW9EJumkEJr7Bn1sZd0mm+RIImBY2Sh3/MTp1AJXdEIkdeei56HIeCcfSaN6eyf8Q7PqcHnpMVWsBBKfFWnV01f1T0n1R57INOXB2Y7KRoR/Vc+Fxv4W3Ch2RPS61TFP3y5l5XOSN9ZXDk/gjdSTb8lwkyc8eEW3zSvzxLZK2/0AEH2ZwGALwLBZvwb+SgB8hHT8GbaRGd8AX7gW/ITHqfBOC0We0n8MS/8T0x0ctyrduOL5nVZC0/VkEG6ExGwbD7OT1jf4uSHzOW3VTUHucVtur+FVrQI/woedUebyuBAfyFBvFUef19O/gM8hJYtahNLdJZ7IeTNtiP8sNLBj6nPzQKf6CHVmN7rh+894WgkzzyT5IxA0n9kSS3u0T2BIcua9kPASP9DroNr5J2KbgRj5nh5khwhgBUvo69Sdivf9BSdFUVQLv/gScEfASaCvD8A7KSUrYVG8Q3qg2iyWlXgKwwX2XEf/yr2oUf8Of4Q/oD1x+CYaSaAK39noI7jrrAIoKDdIAQf8dsiu/dUF7K8ndsqo1nUYbfkQDKAGnczQJFyyi5ks8aCEWym7sOJDiO5uK4cz6KzVlJo63kddxEomojzgFl0Oik7G9kxQlSFqR0alIM2ofB8p/XLYWtSOh+nxEO7+dAbXEecmAVDJnAg6T2krxzIwARPXTk8EhRbvJWUeEgSJha7a9DLxf4snCrlQrqOKY2ys+sF0FSkRbR14LBoZC0QcSwwa/E0TOIlqFJ4egIcbR+QgZnlhddKB1BiTvVRAYYVnI0kBkiyVF5nTd86KtNHSfROx+Gk+IzGiiVhMOjauH0joH66XBxQuDjRM0yRf7rhJfZDEZpuq3ER7cYJWVEq2/eg0YcCA+9cxACGZCvFxdXWXl6lcsKw8fhIQfeq8CoiDetuvFSL3JpUUdJZ8kMkEakOPjkXRfIQg61Ag6S9FuOLOmEpZ/eUeDExQ+OYjt/RIc3RolggSCQAE1BGTMkbPD1/R2qm++x8D4dxzcth6aO3jtvyZv/wJPMkhAg0mFMij8KAtQ2ty/JBNqY0i0zWpIeJXwkUMEhhaygBVlpHFhORvA895kc4U868WRmLTlt0aNEB4H8VL/0GJzIItmvQMA4Kt+qjq9Fui+dBXdOtMuMBQS6A1YiIFdH64GcBwUAdJHwD7SSDludunhBIAkdvmFV7SwX+kQH+xXYBMsoFPwJHt+4rXa5T1Q74WuxPKikYFL1Jx99kz5KXgWZWqmEfKLDBQP/QEfCFwJAHvlL6Ey0l09ZkReLwSfRlJXNMMvFS+cqRcl1emVtNkDgPgjbpvFcCUAJMOgkhzyY8/eXqL7SdKfwSoa+gRN7l80xs8FGTt5S7e1LaMPnEBhU5Q84veYzDnL83uEzu1PqtQJ7J+S7fAZMgxZrUXJbRfZSDNHGrFTiM0STywKNwF8TQOhvTmZ5gENbaUMSzJ/unBh4yRcRaGHHzNg5Paix/vJgudZ25OJBK3QLJ51fjTv6l7oJAESHgoBSVQFCVfpDQKYA1YMIOlAPBJSgq0VBnmitFraqqPSbYLG8TPyTbsjvlrPHrVg9aaUKs6zym/KJXqHs1zd8+8yDcOo+r6LHfiUUtYMlcwYo5BEPy9LDzH6lY8Kb+DvkDl8JLkol+UNnp/jM6wbEX/Y0EWBn8goiFZjxYkg24LL53j+yh5/VwNVPMvGFeNXJR2hLRckevhNQM4MoG2IgxICID/RxYIFXOfDxzopw0QbXk5Lsusim9DhlKRzInoCUgQz2QyCN3sl+ShNrhaPD+6USs3kMgAkslJ8gH3+Z9F+SEXLzYDrRE2Sf+E31I1PMFIkO3cd3Vk06zduVVT8ftHVeYN/uK5LgRghUDwMA/awBGvI9AZwlsxykCBy41gcs9SmCGlKUYaYkZktiNqVRSuPgOh9E/hnAoTKNBT4xT89UnYDOmQhZholjypXk6BQzMgMgJcBB8vZClnMY5TtGCQdFZsMSAQO4kxkHPffpYQlSjs6POjodwSuEK8EygpET8CBGOOgY+BImoxkfLaCHTGFifDJcAghsmWg2OQEkKpSXdWSm+HwzIfTw0jg9R/GJ8D2fjARnjCISLbui+tFRZoBUEXVzaoMRDLSq/Q5qu7+9kogOupK7ArWB/7zjkmIT0edRbjktn/YnCNAj2iNcrPv6bIobxLg/YxrROxuUWldfFvJ3lahToDqCvlrdyCzhGU5C+sEygXfqqk/ySkZdapfLLVnaIaDxQEs88Y2AckGuR+ARHSz9ZH05Btzog+57sAh1NZ32doiXNRzcgmZ/j4l++awHBilczlLyESQwWsNRkUf/+of2nAe0Se3mHRI+lSpdVIfkI2I6C9HleN3x6H6tfbSD9xP4iF48z+pZTo6b5YLkS9cEihAnHMgCLOgiTkz65d9S8tkq8UnO2j8576MwZK/2EFSiS+qY/ISMoKIO1DcJ0pkjN9HucodfbKKW6BnZJi8RQzPo4PRTv+EzbRUSp5dgInGmBGbgh79ueN52ZOt8QeboAfosuv0dF95JEhyqOIEhDrI2M+fyhQ/IVXri73kgiRDqTWyWstSJfGk/AwPZg4IIf1eMT8VjE7RfbeNNurzcDjsX/13ra/rFLI37B9rJNDhtVJ6KbNn9gfORHlx56bC9HPoqOUs3cnRy0lF0Htkl9CuP66DIE7/hn7cXp0+wkpXfoG3KkMUehZ+Z2zy2ILzID/tO+AtPlAf+O99pN3xN6PGAlQBCdzntg39zvfGZNN2lHO3yDidpC0GLpK+/+V4R+oZ/hn6VRPdq7U6WEqGNU2fQIbtwHOBVXtdn3ddvdIz9PtiE+xDaLRpZFnH6nb/kTQaTdMYe0Du/8XX4Sf2kmdAimpPlbmQlmesBLyLzDhP7wS6FFBy0Gz31AYnKMVPmM6P8p0EFL+z0WVDV5XRCA5WJ/sSeqCORa+IRk+84+buj3EfUfAd+JgCdcb1REONbBVSHgLYmy0sC+gzkqb9YZuG9WbwqIlnKVE28P8rtPPHR4PdlIfgEeR6AoUv4DHyo+ABfCLDhNeWQifMPvRd/eJ8Jg1TnBbJAruiMbjHLozrcvzgvpCvOB2kzvoT2IoDasjiAjN0XcoWoGtCq7xmkA4DZfgc08zyd6mG2+wsH4fF/kyQOK4npEirGyLKDKzfCgtlu6K5GAthde45CuLJi/IrU/b9E2LzgihLxN9cED39zFeBs9F/SyQkHV+rXf4nDxAUR2ODAnDL9p/IonSsFdFCLjNwVj6v+doUTnR44aFQAz3DK3i4SikV5GRFTffrbFd/bIhooDx7Plzgar9c1LeFD0p7gha44GhmH88v3fQiX38MBUb/qc1y0RYGAj9ISZ5LUEzgwVIybe9CS8KxWeY0u6EQuwqVOyNuNobpDFA3uKChPHhwXNIKTsgSNGDVtos046cTofDSBHjh/a7S6bJN9OzOqBy1yMt7J6D/Pj0PEoYsW7yDkVIKHAbTR20PdtIUAgM6f9qleOVLehZEEBOQXbjkF2pIECNIXRsqUdn2hTsoKD/Upj3fUwuPFKa//EgerO+48E54mbYFvtIt2kKBbfPAgq+aIcHiuX4lMnMfwmtlE50tAog/esdA+aKGToD7dhwRkBzeox/GoI3A9cj5BF8GC6KAu5w046QgA6tVtl63u4FgBeFdWoKn6Ep1UPucV7aIkbUc+3KMMtCSdIy9AdCxeFsqS8gke5JTkT+yVe/wNHwnKwa17yMpll9hysrSjX+gP/Kl1dvDT2+ntEqCb0EV9rovoBrqcPHZdoV7w1NqTlKFzEx7XA9qF36HNzGgSNEEjnTbtJ6v+qenc6Tqhw++jQ8gQmcELlRE/8TlelBlmSHbZ19rkOKALfgRP4hl0gody+tvxqKNVJ0+u5G/qgm/QQxn9Pi2nGRq9DtdxgkkGU+ghssALgl95GWD4QERtcv+LXtNucCIL8MHbGpX6B3sCg7eL/KoPenzA4wNFAhR4zO9a0AxOOMpggoEcIJrxKz5YdD4m8qUeB+dR8CkRqtfv7UpwcwPb9701uk8Q634L/mB38iUe6LmdYxPMCOqn2kRQRCCKbHzZG94QRIhu9xk+yIRPqg8/5wEqs0nwXrdAVGsvQV7eB8+Uka2rTKLz8FM0ua7X5Hs6eWN0FU/AgW8hH+Sz/MVsXFKRw/f8dM8/TEDaJC6J4ysr6HjggUfshT0P2TmbOS6btanJkpJZ4UWJdwFUlXSdbLXpSeWd4sgg36Ko2K6np41Psa/flOy14RXxDXGcxsP7LpQKfGY/Y5Okiao9/zQnBarCgwFwnJB8yl+Pg7LyW8k9vjbK3wXj6ODgqbzteoFgpWSrVrPRkF3l6fLxO30vcOb8Hi/2OX542l9MxHl4TjI43Xo2rTR1ukwKj7eJKynBx+vuB04VbecOdsu32qr1fH5AfJvIJTxMlz8j5RM8k2XPx+kJTrscPjhtfIa8u4cjthyrrdH9ovIJfRzJdFwTbclvEf/Cs5M2NlKxNetwFGqL6uHZ7LSQqAP+VNWm5HjvC88W/DQS78vhWN7YCC9fo049b4BjGprEX15ex4fvipI9X0zd+QzfMsrbug1yn3mO5yID6noxjiRF2zgJAO0VGxUdu55jzZhXYmuEVZVeTUBP3mmdKXcmLqdpskX0Vo0TUgMnzHY/P2V8vG/lqry3le9FTQkPJ1nIV49jJtXoLoCnZC88U/TvqqxclxxF5Zst1NUYT0IbupXojpLoPnaY91LwNmSz7j6+PcSnINRuPj3h+dW+07jq2ic8nPrBJnY/N+1HrletYwN9m+NO+FKTa7pcKoWuY+OB5+TxxM75rMH4SK08NNfs48x0Jk3Oz4mSZDVtfKtmzfqstbblXA+Sdusqm0lo4u9GbWMZgY9j4i8YQfNytopsFpm3ql0q47RAVyOaEhxcOao8eKpkO5+e8k9DrJJNlDSemHRZSn/8cwmkoKcxLvjMSZ4Xnpn0772sWKt7uo+sEj2mLKfQZsMh3pBPPDh+tGSHDkz6SxY57uw+doJyNf0if6pdiYwSnXIbLyRHqPe8IFlJD1etzvqJJPeBE5zIEV2Un6i1yXHN4EtwIasED18kHjxZVB/BaZ+K7LNd9eD/0UHahK+q2Zhsclp0ul9Cz5XIOzFmtm83fqcseqSD4jXvmeLLzVO0y/WH+msyE0Od7+OdnodPgBSnyzY2nBc9KqhB36rVClJL1I8/QkbURduiXdwDN3wRD8fbXR4sh/J5hmee5FX4vPMksXPoSXQQ2SU8SNrEvUQPnN5x+puS08MXtw/uLauvMOFMAnIPzr5Xp3v+4QIRYAQoRHuSpqBU7LA//MM/s8/9za9b3+rDtnINES2jzblAeBgtKfplAxrLNQS9fGZ8Skq98XwZVydrouCaiSzPBOgh4lbKyiPobwa+7JXZv7NTZfO26YJxa+uozI+H5FO14GK/hTq+sQ5/jwHvZFm7kR381JdE93OD2qaomtmFfJuCrsG8fxStt18GcQ5LBUnUX+PkLFCj1fmtaJ8jjmNV2/fscn+D7jnnc6qD0TtRe5K1IfjIjNEEsqLeNhs6lVXnx450Xkw0rafinfiYjIRn4xGg8vBIfGTz3oFdciJyVus2c5RWj6FjruIOwsEoxUfVyRLEwd0cA22VrKasq7dsfFvE64jRcwPwkRT6wxKXRseKJWz/HjmJiQ7beG7JP3zGu0aSURsjptkIQ1atelo0viw7rUB1/x5xQqMtnGlLh/jG2jh65stQczTQeVO2XNuEjQ/zNdZW6+qbkO4wW6eSnLxitOUzX9A0C7jMNAbNTykQLduB53utb3nV1m3hi+hltT0ZlSXtmt3OfAlV/GYpb/Bk1QaOt0jeVf/6r3/riqlz34vBaHtubUzkIVnt6pYeliVzglzR4TN7yFG/Xb9mb5fvhcuKPxqxHtzFuzIytmnbhOyiLEct/YPHrszwOFIDkE0wM1QWLw7vbXc7Xb91UoFccoLLacHWoc150LhtzJ4QzBI4HpDfaW3NiseT6kAlZ/YXOX+VvG3ga9y2wEOAtH9nt3X2TPvnNVjCnPlOjHTZZ1/nBvRkYqziR+R5ASUnhVhq8dlncNAebx86NLt9wKMR+Z0TJ/hwasZfOhezsz7jfbo8vGnEH+xG/yodPZDxI+9rzkmOyLtPcp6QTbJ3gM9ngu+/QOb6ny+hH9qbVUCZlZ0XvG3lKZb6VY4ZH3BCh+OjjcxIZFWUGQnolt5XcsZx5WNHGFRV/UQh7yTyU1Y+M4GNUp521XCAj8QMZpXv84xbrmXKSlOdtn+XBkVtRQ1qNMjKM1Okcs4XBraUxx8Cugf/Aemdv+lYcsi1jSnImLY9z3QpoMzZhq0FJl3PAFo1A/AI/KKnygsH0TH5L9n5wHHVPnapnTjUbvv2H5CdMwEgGSwFKQuFROGc9W6wScdXLrfbXbffbzff9kUbGjmuPDWnnmRuDG5sOGMBG67cYISztEa/9Sx/TAquLOEgZoOaI06UO3Gk5M6UNOwkUMgf4g/9pq7Z8HCfygiawEUgISWpdsnJsIlV5Tmup2uyljkXYMA11UTZ6QTYBFpaKwVmZz1fo2Zpoqb08wL4FKSwPszU4fRmje7H5CP26p5oCR7OBlGP8weZqXPz6XR1mJxY8ONwGA3r1vCyMcwYLc5O+bOjlq2s9ClXTlcRZPpyS5J9DgAPNIGDDk58Lq9MnEhOugNujvuJVv/OzWwAT5jOZeOk70lRJ1fp01XGz56Jmsx9T4e3ezbK6J7RMeqT3NE31oq5j/OUE6GNbGr0Tm+OFibryZI5p1jE4+r0csv4puvBmt6IXucxex4ad3jA6SUYNgnSzuJG8Vgyl00k+2Ukc+hUG+fE40Fnojve0RGUsLGTEwQKqPwYPXxyxz6f5HCa2Od6lRWu3IBIw+HS8erqtoPez06P14G84ZHsEx5lWg6K7+KxL+/U7MbzzU1Psilb+YurVFa6kz+h4mob4D5DfDqtP4G3HuiIpxO5lYWH6f8WdFByrnCUGxpoD3zk92w0JXjIl4E/svlK7qTwKj866MsO6KF4PUugMwNJfZnSSumRdDt/Uu2TrDxIIegSLa5ntc5uVhBNqhvt9v1Izk+WPykvflAWfLDGdTMB8vtVvKX9Hleit8agS3LSgMZz4FspR3vQIacb3UzzGn/M0gxXZav2Ju1oOaI/VDeHD/AFzjtV5LyhTbrndogMaSd8YwlHf3ugj3xFG3qL3ynDZ3wKuKBHOkk5X3rhqnvu88Q38ZSj1af3lSh/sqdNeXx5hkEAV9pRawu4PEip6YHKosN+mohDDX7IIieZD+p+svwHJPqTBvDRRiXJ0NuBD/RTYhqkrX2tPfb4w3bL7V/wGXi+X7QUpCwYEBBXNA7FRLnEaDZm+W3W+XQ9Q1FnAfKEDF2x9IcrA4rA3ygrHfCMATWE03VRpnYV4kSR9ZfjwfTmweNtA4GSKzh4KJMonDsYryD+bgZooPD4RUrO5kE3SHCg9EF7IwjmRH2UVbvK7DXAQHEWlJ8Pj8DbBX/VBu8ka7zQbXdgMsxkLXUOHp0hU/HH+UoZUsLzpnhzGg/0wGfhcVmxMVG8oVN2x8Vzz9gYwEOV7mjBg0OWE6YM0yreTtI8eAAVcodCB+qZaROAzPUEenjMo7lwQQ/gtgHQroS/jtM7AyHwDmMO8MdUJDzkdf7IGTteZhygj+cQpctsELzGvhzgB/TAcwKdWjvJNg9NSbAnPXFaQs6UoUMQAvA107YaT5M2UTHyEz6npVa2RvbcQDsENTxJU+kghN/5HLKfDxm6wrVWf3T8jlfQFC0A7ZL+qPNJaIFftItUQ+Kd4HxAHuWnDPIWPXRg/O0zCh5k1NrGZT6gat97wTVFi7cV/Pw9h90DIdPTZQXcOt2uJu3f20Q+Bd/+dzIjMcNjtQ9dDfmRlWeuv/BTf4QNUSf4lJI9bGSrIXJ6kCN5k2euX5FXPE37ziQo0S8vHpUG8HeN79G+QMn+EeFik26y0br2oBkga/DDfZiwZ9vs/37yd+2//fqvW6nIxzHz9v8DWnURzE7JAxoAAAAASUVORK5CYII=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31D704D-67C2-47E8-9217-6DF44540B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433" t="44919" r="4269" b="46188"/>
          <a:stretch>
            <a:fillRect/>
          </a:stretch>
        </p:blipFill>
        <p:spPr bwMode="auto">
          <a:xfrm>
            <a:off x="365125" y="2478658"/>
            <a:ext cx="8639175" cy="125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8560" y="1974960"/>
              <a:ext cx="9239040" cy="5059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2800" y="1970640"/>
                <a:ext cx="9252720" cy="507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>
            <a:extLst>
              <a:ext uri="{FF2B5EF4-FFF2-40B4-BE49-F238E27FC236}">
                <a16:creationId xmlns="" xmlns:a16="http://schemas.microsoft.com/office/drawing/2014/main" id="{08D83FE0-5D15-4680-B5BF-0878C582F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304800"/>
            <a:ext cx="907097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04000"/>
              </a:lnSpc>
              <a:spcAft>
                <a:spcPts val="14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 b="1">
                <a:solidFill>
                  <a:srgbClr val="2C3E50"/>
                </a:solidFill>
                <a:latin typeface="Source Sans Pro Semibold" panose="020B0603030403020204" pitchFamily="34" charset="0"/>
                <a:cs typeface="源ノ角ゴシック Bold" charset="0"/>
              </a:defRPr>
            </a:lvl1pPr>
            <a:lvl2pPr>
              <a:lnSpc>
                <a:spcPct val="104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2pPr>
            <a:lvl3pPr>
              <a:lnSpc>
                <a:spcPct val="104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3pPr>
            <a:lvl4pPr>
              <a:lnSpc>
                <a:spcPct val="104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4pPr>
            <a:lvl5pPr>
              <a:lnSpc>
                <a:spcPct val="104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5pPr>
            <a:lvl6pPr marL="25146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6pPr>
            <a:lvl7pPr marL="29718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7pPr>
            <a:lvl8pPr marL="34290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8pPr>
            <a:lvl9pPr marL="3886200" indent="-228600" defTabSz="449263" eaLnBrk="0" fontAlgn="base" hangingPunct="0">
              <a:lnSpc>
                <a:spcPct val="104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2C3E50"/>
                </a:solidFill>
                <a:latin typeface="Source Sans Pro" panose="020B0503030403020204" pitchFamily="34" charset="0"/>
                <a:cs typeface="源ノ角ゴシック Normal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US" sz="4800">
                <a:solidFill>
                  <a:schemeClr val="bg1"/>
                </a:solidFill>
                <a:latin typeface="Arial" panose="020B0604020202020204" pitchFamily="34" charset="0"/>
                <a:cs typeface="Droid Sans Fallback" charset="0"/>
              </a:rPr>
              <a:t>Affine Ciphers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90FC4F8-8129-4011-8629-B824CE74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BF0BC4-2638-417C-B625-C170B09F8362}" type="slidenum">
              <a:rPr lang="en-IN" altLang="en-US" smtClean="0"/>
              <a:pPr>
                <a:defRPr/>
              </a:pPr>
              <a:t>9</a:t>
            </a:fld>
            <a:endParaRPr lang="en-IN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909BC8E-124E-4579-9F1E-2E9BC1A919D6}"/>
              </a:ext>
            </a:extLst>
          </p:cNvPr>
          <p:cNvSpPr txBox="1"/>
          <p:nvPr/>
        </p:nvSpPr>
        <p:spPr>
          <a:xfrm>
            <a:off x="358775" y="1765300"/>
            <a:ext cx="950277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It is obtained by combining additive and multiplicative ciphers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It is a combination of both ciphers with a pair of keys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The first key is used with the multiplicative cipher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The second is used with the additive cipher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Encryption:   C=(P x k</a:t>
            </a:r>
            <a:r>
              <a:rPr lang="en-US" altLang="en-US" sz="2800" baseline="-25000" dirty="0">
                <a:solidFill>
                  <a:srgbClr val="000000"/>
                </a:solidFill>
              </a:rPr>
              <a:t>1</a:t>
            </a:r>
            <a:r>
              <a:rPr lang="en-US" altLang="en-US" sz="2800" dirty="0">
                <a:solidFill>
                  <a:srgbClr val="000000"/>
                </a:solidFill>
              </a:rPr>
              <a:t>+k</a:t>
            </a:r>
            <a:r>
              <a:rPr lang="en-US" altLang="en-US" sz="2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2800" dirty="0">
                <a:solidFill>
                  <a:srgbClr val="000000"/>
                </a:solidFill>
              </a:rPr>
              <a:t>) mod 26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000000"/>
                </a:solidFill>
              </a:rPr>
              <a:t>Decryption:   P=((C- k</a:t>
            </a:r>
            <a:r>
              <a:rPr lang="en-US" altLang="en-US" sz="2800" baseline="-25000" dirty="0">
                <a:solidFill>
                  <a:srgbClr val="000000"/>
                </a:solidFill>
              </a:rPr>
              <a:t>2</a:t>
            </a:r>
            <a:r>
              <a:rPr lang="en-US" altLang="en-US" sz="2800" dirty="0">
                <a:solidFill>
                  <a:srgbClr val="000000"/>
                </a:solidFill>
              </a:rPr>
              <a:t>) x k</a:t>
            </a:r>
            <a:r>
              <a:rPr lang="en-US" altLang="en-US" sz="2800" baseline="-25000" dirty="0">
                <a:solidFill>
                  <a:srgbClr val="000000"/>
                </a:solidFill>
              </a:rPr>
              <a:t>1</a:t>
            </a:r>
            <a:r>
              <a:rPr lang="en-US" altLang="en-US" sz="2800" baseline="30000" dirty="0">
                <a:solidFill>
                  <a:srgbClr val="000000"/>
                </a:solidFill>
              </a:rPr>
              <a:t>-1</a:t>
            </a:r>
            <a:r>
              <a:rPr lang="en-US" altLang="en-US" sz="2800" dirty="0">
                <a:solidFill>
                  <a:srgbClr val="000000"/>
                </a:solidFill>
              </a:rPr>
              <a:t>) mod 26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7280" y="2288520"/>
              <a:ext cx="9096840" cy="3622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2600" y="2281320"/>
                <a:ext cx="9109080" cy="363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 Regular"/>
      </a:majorFont>
      <a:minorFont>
        <a:latin typeface="Arial"/>
        <a:ea typeface=""/>
        <a:cs typeface="Noto Sans CJK SC Regula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Source Sans Pro Black"/>
        <a:ea typeface=""/>
        <a:cs typeface="源ノ角ゴシック Heavy"/>
      </a:majorFont>
      <a:minorFont>
        <a:latin typeface="Source Sans Pro Semibold"/>
        <a:ea typeface=""/>
        <a:cs typeface="源ノ角ゴシック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B57E6589E1484F96EA1AE2DD3539FC" ma:contentTypeVersion="2" ma:contentTypeDescription="Create a new document." ma:contentTypeScope="" ma:versionID="6dfca7072d18ba76014f5595ef41b54a">
  <xsd:schema xmlns:xsd="http://www.w3.org/2001/XMLSchema" xmlns:xs="http://www.w3.org/2001/XMLSchema" xmlns:p="http://schemas.microsoft.com/office/2006/metadata/properties" xmlns:ns2="1dc245d4-6514-4de7-b5e2-80c281680b67" targetNamespace="http://schemas.microsoft.com/office/2006/metadata/properties" ma:root="true" ma:fieldsID="73559127c7877abbdc262d5eb72cf645" ns2:_="">
    <xsd:import namespace="1dc245d4-6514-4de7-b5e2-80c281680b6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c245d4-6514-4de7-b5e2-80c281680b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8942F3-E2E0-4023-AEC2-1D45572C4F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2CFDD3-33A5-4B63-82B1-00828BB1933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7BDD825-52B8-4094-834F-E2520B6A7F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c245d4-6514-4de7-b5e2-80c281680b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1193</Words>
  <Application>Microsoft Office PowerPoint</Application>
  <PresentationFormat>Custom</PresentationFormat>
  <Paragraphs>158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Cryptography and System Security (CSS)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and System Security (CSS)</dc:title>
  <dc:creator>Nabanita Mandal</dc:creator>
  <cp:lastModifiedBy>Administrator</cp:lastModifiedBy>
  <cp:revision>109</cp:revision>
  <cp:lastPrinted>1601-01-01T00:00:00Z</cp:lastPrinted>
  <dcterms:created xsi:type="dcterms:W3CDTF">2019-01-05T05:09:32Z</dcterms:created>
  <dcterms:modified xsi:type="dcterms:W3CDTF">2023-01-20T10:14:55Z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0x010100AAB57E6589E1484F96EA1AE2DD3539FC</vt:lpwstr>
  </property>
</Properties>
</file>